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1e414fc4aa44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a6deb9c2d6479c"/>
  </p:sldMasterIdLst>
  <p:sldIdLst>
    <p:sldId xmlns:r="http://schemas.openxmlformats.org/officeDocument/2006/relationships" id="256" r:id="Redb42df0c2e94b27"/>
    <p:sldId xmlns:r="http://schemas.openxmlformats.org/officeDocument/2006/relationships" id="257" r:id="R55e5f0c8192f44b6"/>
    <p:sldId xmlns:r="http://schemas.openxmlformats.org/officeDocument/2006/relationships" id="258" r:id="R0ef9c6097c014a94"/>
    <p:sldId xmlns:r="http://schemas.openxmlformats.org/officeDocument/2006/relationships" id="259" r:id="R68170ca669864589"/>
    <p:sldId xmlns:r="http://schemas.openxmlformats.org/officeDocument/2006/relationships" id="260" r:id="Ra2004ea0085a4e69"/>
    <p:sldId xmlns:r="http://schemas.openxmlformats.org/officeDocument/2006/relationships" id="261" r:id="Ra29d49bfe59f47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a6deb9c2d6479c" /><Relationship Type="http://schemas.openxmlformats.org/officeDocument/2006/relationships/slide" Target="/ppt/slides/slide1.xml" Id="Redb42df0c2e94b27" /><Relationship Type="http://schemas.openxmlformats.org/officeDocument/2006/relationships/slide" Target="/ppt/slides/slide2.xml" Id="R55e5f0c8192f44b6" /><Relationship Type="http://schemas.openxmlformats.org/officeDocument/2006/relationships/slide" Target="/ppt/slides/slide3.xml" Id="R0ef9c6097c014a94" /><Relationship Type="http://schemas.openxmlformats.org/officeDocument/2006/relationships/slide" Target="/ppt/slides/slide4.xml" Id="R68170ca669864589" /><Relationship Type="http://schemas.openxmlformats.org/officeDocument/2006/relationships/slide" Target="/ppt/slides/slide5.xml" Id="Ra2004ea0085a4e69" /><Relationship Type="http://schemas.openxmlformats.org/officeDocument/2006/relationships/slide" Target="/ppt/slides/slide6.xml" Id="Ra29d49bfe59f47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63ebb28af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4306586f94c6d" /><Relationship Type="http://schemas.openxmlformats.org/officeDocument/2006/relationships/theme" Target="/ppt/slideMasters/theme/theme1.xml" Id="R3b76e90ae82543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54306586f94c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5744690034b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cdb37536747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962702e8e4b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af73fee6345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2394eafc840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75d2887b2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WNA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WNA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562 192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363 219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1 351 779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3 508 932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888 949 062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WNA EIENDOM AS</a:t>
            </a:r>
          </a:p>
        </p:txBody>
      </p:sp>
    </p:spTree>
  </p:cSld>
  <p:clrMapOvr>
    <a:masterClrMapping xmlns:a="http://schemas.openxmlformats.org/drawingml/2006/main"/>
  </p:clrMapOvr>
</p:sld>
</file>