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b8835e1d234a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524fb11f9d4818"/>
  </p:sldMasterIdLst>
  <p:sldIdLst>
    <p:sldId xmlns:r="http://schemas.openxmlformats.org/officeDocument/2006/relationships" id="256" r:id="R8d007e1743df4b10"/>
    <p:sldId xmlns:r="http://schemas.openxmlformats.org/officeDocument/2006/relationships" id="257" r:id="R8957e4c66df24ab4"/>
    <p:sldId xmlns:r="http://schemas.openxmlformats.org/officeDocument/2006/relationships" id="258" r:id="Rbe865ebfd6704331"/>
    <p:sldId xmlns:r="http://schemas.openxmlformats.org/officeDocument/2006/relationships" id="259" r:id="R91694c67adf748d0"/>
    <p:sldId xmlns:r="http://schemas.openxmlformats.org/officeDocument/2006/relationships" id="260" r:id="R6984bead6fc04896"/>
    <p:sldId xmlns:r="http://schemas.openxmlformats.org/officeDocument/2006/relationships" id="261" r:id="R3ba31e0ed3c24e97"/>
    <p:sldId xmlns:r="http://schemas.openxmlformats.org/officeDocument/2006/relationships" id="262" r:id="Rfe19d4fcb59d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24fb11f9d4818" /><Relationship Type="http://schemas.openxmlformats.org/officeDocument/2006/relationships/slide" Target="/ppt/slides/slide1.xml" Id="R8d007e1743df4b10" /><Relationship Type="http://schemas.openxmlformats.org/officeDocument/2006/relationships/slide" Target="/ppt/slides/slide2.xml" Id="R8957e4c66df24ab4" /><Relationship Type="http://schemas.openxmlformats.org/officeDocument/2006/relationships/slide" Target="/ppt/slides/slide3.xml" Id="Rbe865ebfd6704331" /><Relationship Type="http://schemas.openxmlformats.org/officeDocument/2006/relationships/slide" Target="/ppt/slides/slide4.xml" Id="R91694c67adf748d0" /><Relationship Type="http://schemas.openxmlformats.org/officeDocument/2006/relationships/slide" Target="/ppt/slides/slide5.xml" Id="R6984bead6fc04896" /><Relationship Type="http://schemas.openxmlformats.org/officeDocument/2006/relationships/slide" Target="/ppt/slides/slide6.xml" Id="R3ba31e0ed3c24e97" /><Relationship Type="http://schemas.openxmlformats.org/officeDocument/2006/relationships/slide" Target="/ppt/slides/slide7.xml" Id="Rfe19d4fcb59d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5928d0b3e4f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f1719861142b6" /><Relationship Type="http://schemas.openxmlformats.org/officeDocument/2006/relationships/theme" Target="/ppt/slideMasters/theme/theme1.xml" Id="Re5c8738994114a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7f1719861142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b350ef93849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93b110ad647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0a9a533f44f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b6a74e5b54e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6a4e1ab1f48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1c2013ef04f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20be9ad8948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VINKI AS ble etablert [år] og holder til i Hjellestad.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4 852 368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17 353 903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17 421 827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 VIBEKE HALDIS HELEN  –  99,3 %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 VIBEKE HALDIS HELEN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Skipanesvegen 318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5259 Hjellestad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888 895 752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VINKI AS</a:t>
            </a:r>
          </a:p>
        </p:txBody>
      </p:sp>
    </p:spTree>
  </p:cSld>
  <p:clrMapOvr>
    <a:masterClrMapping xmlns:a="http://schemas.openxmlformats.org/drawingml/2006/main"/>
  </p:clrMapOvr>
</p:sld>
</file>