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8bd3d1186c44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11658f9dac42de"/>
  </p:sldMasterIdLst>
  <p:sldIdLst>
    <p:sldId xmlns:r="http://schemas.openxmlformats.org/officeDocument/2006/relationships" id="256" r:id="R2b59f499cc2c461e"/>
    <p:sldId xmlns:r="http://schemas.openxmlformats.org/officeDocument/2006/relationships" id="257" r:id="R2f279074cb884685"/>
    <p:sldId xmlns:r="http://schemas.openxmlformats.org/officeDocument/2006/relationships" id="258" r:id="R266bc20695a94450"/>
    <p:sldId xmlns:r="http://schemas.openxmlformats.org/officeDocument/2006/relationships" id="259" r:id="R7835bd34684748bc"/>
    <p:sldId xmlns:r="http://schemas.openxmlformats.org/officeDocument/2006/relationships" id="260" r:id="Rc50d65b925bd46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11658f9dac42de" /><Relationship Type="http://schemas.openxmlformats.org/officeDocument/2006/relationships/slide" Target="/ppt/slides/slide1.xml" Id="R2b59f499cc2c461e" /><Relationship Type="http://schemas.openxmlformats.org/officeDocument/2006/relationships/slide" Target="/ppt/slides/slide2.xml" Id="R2f279074cb884685" /><Relationship Type="http://schemas.openxmlformats.org/officeDocument/2006/relationships/slide" Target="/ppt/slides/slide3.xml" Id="R266bc20695a94450" /><Relationship Type="http://schemas.openxmlformats.org/officeDocument/2006/relationships/slide" Target="/ppt/slides/slide4.xml" Id="R7835bd34684748bc" /><Relationship Type="http://schemas.openxmlformats.org/officeDocument/2006/relationships/slide" Target="/ppt/slides/slide5.xml" Id="Rc50d65b925bd46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a2116e29114b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c7ff2af3d41a5" /><Relationship Type="http://schemas.openxmlformats.org/officeDocument/2006/relationships/theme" Target="/ppt/slideMasters/theme/theme1.xml" Id="Rd70adf00ab8046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ac7ff2af3d41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c58fc3c0a4a1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29cbf44fe41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80e00e83347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35ff87048e45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b070d7c2e44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888 835 342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JAGE AS</a:t>
            </a:r>
          </a:p>
        </p:txBody>
      </p:sp>
    </p:spTree>
  </p:cSld>
  <p:clrMapOvr>
    <a:masterClrMapping xmlns:a="http://schemas.openxmlformats.org/drawingml/2006/main"/>
  </p:clrMapOvr>
</p:sld>
</file>