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e3366b356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af39f991941a0"/>
  </p:sldMasterIdLst>
  <p:sldIdLst>
    <p:sldId xmlns:r="http://schemas.openxmlformats.org/officeDocument/2006/relationships" id="256" r:id="Rad2bb0a4cc0942fd"/>
    <p:sldId xmlns:r="http://schemas.openxmlformats.org/officeDocument/2006/relationships" id="257" r:id="R4b6de8ca4cd34756"/>
    <p:sldId xmlns:r="http://schemas.openxmlformats.org/officeDocument/2006/relationships" id="258" r:id="R216fac2c7da6465b"/>
    <p:sldId xmlns:r="http://schemas.openxmlformats.org/officeDocument/2006/relationships" id="259" r:id="Reb9e4ac0f96846ff"/>
    <p:sldId xmlns:r="http://schemas.openxmlformats.org/officeDocument/2006/relationships" id="260" r:id="R7e46dc813f3b4693"/>
    <p:sldId xmlns:r="http://schemas.openxmlformats.org/officeDocument/2006/relationships" id="261" r:id="R54e92f2e502e430e"/>
    <p:sldId xmlns:r="http://schemas.openxmlformats.org/officeDocument/2006/relationships" id="262" r:id="Rdfdb79db5f0f47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af39f991941a0" /><Relationship Type="http://schemas.openxmlformats.org/officeDocument/2006/relationships/slide" Target="/ppt/slides/slide1.xml" Id="Rad2bb0a4cc0942fd" /><Relationship Type="http://schemas.openxmlformats.org/officeDocument/2006/relationships/slide" Target="/ppt/slides/slide2.xml" Id="R4b6de8ca4cd34756" /><Relationship Type="http://schemas.openxmlformats.org/officeDocument/2006/relationships/slide" Target="/ppt/slides/slide3.xml" Id="R216fac2c7da6465b" /><Relationship Type="http://schemas.openxmlformats.org/officeDocument/2006/relationships/slide" Target="/ppt/slides/slide4.xml" Id="Reb9e4ac0f96846ff" /><Relationship Type="http://schemas.openxmlformats.org/officeDocument/2006/relationships/slide" Target="/ppt/slides/slide5.xml" Id="R7e46dc813f3b4693" /><Relationship Type="http://schemas.openxmlformats.org/officeDocument/2006/relationships/slide" Target="/ppt/slides/slide6.xml" Id="R54e92f2e502e430e" /><Relationship Type="http://schemas.openxmlformats.org/officeDocument/2006/relationships/slide" Target="/ppt/slides/slide7.xml" Id="Rdfdb79db5f0f47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26b87e14e4f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5f5122c6843dd" /><Relationship Type="http://schemas.openxmlformats.org/officeDocument/2006/relationships/theme" Target="/ppt/slideMasters/theme/theme1.xml" Id="Ra9e59da6a46348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a5f5122c6843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cb5766bda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a6030a4de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2ee6a5602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629b34059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7f91309ab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4805cdaaa48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ef779e99447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S HOLDING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45 187 771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49 145 572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SELLI JOACHIM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SELLI NORUN ELINOR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Tanemsbruvegen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83 27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888 790 772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HOLDING AS</a:t>
            </a:r>
          </a:p>
        </p:txBody>
      </p:sp>
    </p:spTree>
  </p:cSld>
  <p:clrMapOvr>
    <a:masterClrMapping xmlns:a="http://schemas.openxmlformats.org/drawingml/2006/main"/>
  </p:clrMapOvr>
</p:sld>
</file>