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0964beeec2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6794f0e424534"/>
  </p:sldMasterIdLst>
  <p:sldIdLst>
    <p:sldId xmlns:r="http://schemas.openxmlformats.org/officeDocument/2006/relationships" id="256" r:id="R69499e4ae8d24b21"/>
    <p:sldId xmlns:r="http://schemas.openxmlformats.org/officeDocument/2006/relationships" id="257" r:id="Rc752b0bb535d4ceb"/>
    <p:sldId xmlns:r="http://schemas.openxmlformats.org/officeDocument/2006/relationships" id="258" r:id="R837b940a1e1b4995"/>
    <p:sldId xmlns:r="http://schemas.openxmlformats.org/officeDocument/2006/relationships" id="259" r:id="R9b361450f320404d"/>
    <p:sldId xmlns:r="http://schemas.openxmlformats.org/officeDocument/2006/relationships" id="260" r:id="Rccfe7d9014b541c3"/>
    <p:sldId xmlns:r="http://schemas.openxmlformats.org/officeDocument/2006/relationships" id="261" r:id="Rf6a0100b04cb4a5d"/>
    <p:sldId xmlns:r="http://schemas.openxmlformats.org/officeDocument/2006/relationships" id="262" r:id="R774c1582facc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6794f0e424534" /><Relationship Type="http://schemas.openxmlformats.org/officeDocument/2006/relationships/slide" Target="/ppt/slides/slide1.xml" Id="R69499e4ae8d24b21" /><Relationship Type="http://schemas.openxmlformats.org/officeDocument/2006/relationships/slide" Target="/ppt/slides/slide2.xml" Id="Rc752b0bb535d4ceb" /><Relationship Type="http://schemas.openxmlformats.org/officeDocument/2006/relationships/slide" Target="/ppt/slides/slide3.xml" Id="R837b940a1e1b4995" /><Relationship Type="http://schemas.openxmlformats.org/officeDocument/2006/relationships/slide" Target="/ppt/slides/slide4.xml" Id="R9b361450f320404d" /><Relationship Type="http://schemas.openxmlformats.org/officeDocument/2006/relationships/slide" Target="/ppt/slides/slide5.xml" Id="Rccfe7d9014b541c3" /><Relationship Type="http://schemas.openxmlformats.org/officeDocument/2006/relationships/slide" Target="/ppt/slides/slide6.xml" Id="Rf6a0100b04cb4a5d" /><Relationship Type="http://schemas.openxmlformats.org/officeDocument/2006/relationships/slide" Target="/ppt/slides/slide7.xml" Id="R774c1582facc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894bf07dd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e68b301434078" /><Relationship Type="http://schemas.openxmlformats.org/officeDocument/2006/relationships/theme" Target="/ppt/slideMasters/theme/theme1.xml" Id="R0a9f172e4b61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fe68b30143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87633d3a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217371719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78e3ba0ef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644c8e4544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80111d505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6f55ea0d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36414623b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 INSTALLASJON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29 553 176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4 386 527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17 527 758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Tyrimyrveien 10F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18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jo-inge.skagnes@askel.no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888 754 822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 INSTALLASJON AS</a:t>
            </a:r>
          </a:p>
        </p:txBody>
      </p:sp>
    </p:spTree>
  </p:cSld>
  <p:clrMapOvr>
    <a:masterClrMapping xmlns:a="http://schemas.openxmlformats.org/drawingml/2006/main"/>
  </p:clrMapOvr>
</p:sld>
</file>