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e259c5ef4c45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33ffff8953494d"/>
  </p:sldMasterIdLst>
  <p:sldIdLst>
    <p:sldId xmlns:r="http://schemas.openxmlformats.org/officeDocument/2006/relationships" id="256" r:id="R6ffc8f4ea1ac4367"/>
    <p:sldId xmlns:r="http://schemas.openxmlformats.org/officeDocument/2006/relationships" id="257" r:id="Rd81c6d3111a44d90"/>
    <p:sldId xmlns:r="http://schemas.openxmlformats.org/officeDocument/2006/relationships" id="258" r:id="R3917bad8115e4f87"/>
    <p:sldId xmlns:r="http://schemas.openxmlformats.org/officeDocument/2006/relationships" id="259" r:id="R5919e579009149e1"/>
    <p:sldId xmlns:r="http://schemas.openxmlformats.org/officeDocument/2006/relationships" id="260" r:id="Rb4c51948e22a4a2b"/>
    <p:sldId xmlns:r="http://schemas.openxmlformats.org/officeDocument/2006/relationships" id="261" r:id="Rb96c335e391b4a12"/>
    <p:sldId xmlns:r="http://schemas.openxmlformats.org/officeDocument/2006/relationships" id="262" r:id="Rd211f7a065a748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33ffff8953494d" /><Relationship Type="http://schemas.openxmlformats.org/officeDocument/2006/relationships/slide" Target="/ppt/slides/slide1.xml" Id="R6ffc8f4ea1ac4367" /><Relationship Type="http://schemas.openxmlformats.org/officeDocument/2006/relationships/slide" Target="/ppt/slides/slide2.xml" Id="Rd81c6d3111a44d90" /><Relationship Type="http://schemas.openxmlformats.org/officeDocument/2006/relationships/slide" Target="/ppt/slides/slide3.xml" Id="R3917bad8115e4f87" /><Relationship Type="http://schemas.openxmlformats.org/officeDocument/2006/relationships/slide" Target="/ppt/slides/slide4.xml" Id="R5919e579009149e1" /><Relationship Type="http://schemas.openxmlformats.org/officeDocument/2006/relationships/slide" Target="/ppt/slides/slide5.xml" Id="Rb4c51948e22a4a2b" /><Relationship Type="http://schemas.openxmlformats.org/officeDocument/2006/relationships/slide" Target="/ppt/slides/slide6.xml" Id="Rb96c335e391b4a12" /><Relationship Type="http://schemas.openxmlformats.org/officeDocument/2006/relationships/slide" Target="/ppt/slides/slide7.xml" Id="Rd211f7a065a748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6f605a1a044d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ccbb44cc554720" /><Relationship Type="http://schemas.openxmlformats.org/officeDocument/2006/relationships/theme" Target="/ppt/slideMasters/theme/theme1.xml" Id="R094ef28e176044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ccbb44cc5547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b621509f4d49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1a0d5d416b42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221308413b4e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f93e5678524d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ddc86654194f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7bc33a91b844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32035129a44f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T.L.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T.L.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T.L. INVEST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T.L.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T.L.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T.L.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−54 671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−52 807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10 097 059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17 603 893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T.L.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MARTIN LIE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T.L.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Medbørød 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1764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888 697 942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T.L. INVEST AS</a:t>
            </a:r>
          </a:p>
        </p:txBody>
      </p:sp>
    </p:spTree>
  </p:cSld>
  <p:clrMapOvr>
    <a:masterClrMapping xmlns:a="http://schemas.openxmlformats.org/drawingml/2006/main"/>
  </p:clrMapOvr>
</p:sld>
</file>