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4b1abaa7f041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7b7986b85b443a"/>
  </p:sldMasterIdLst>
  <p:sldIdLst>
    <p:sldId xmlns:r="http://schemas.openxmlformats.org/officeDocument/2006/relationships" id="256" r:id="R9a5001c2fae74dd9"/>
    <p:sldId xmlns:r="http://schemas.openxmlformats.org/officeDocument/2006/relationships" id="257" r:id="R32d333abbddb4eb3"/>
    <p:sldId xmlns:r="http://schemas.openxmlformats.org/officeDocument/2006/relationships" id="258" r:id="R69cee2f1889e4eac"/>
    <p:sldId xmlns:r="http://schemas.openxmlformats.org/officeDocument/2006/relationships" id="259" r:id="R9209422166a945ac"/>
    <p:sldId xmlns:r="http://schemas.openxmlformats.org/officeDocument/2006/relationships" id="260" r:id="Rc5e0ec5573684cd3"/>
    <p:sldId xmlns:r="http://schemas.openxmlformats.org/officeDocument/2006/relationships" id="261" r:id="R4eaf4865bd234aa7"/>
    <p:sldId xmlns:r="http://schemas.openxmlformats.org/officeDocument/2006/relationships" id="262" r:id="R5649bbc8824849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7b7986b85b443a" /><Relationship Type="http://schemas.openxmlformats.org/officeDocument/2006/relationships/slide" Target="/ppt/slides/slide1.xml" Id="R9a5001c2fae74dd9" /><Relationship Type="http://schemas.openxmlformats.org/officeDocument/2006/relationships/slide" Target="/ppt/slides/slide2.xml" Id="R32d333abbddb4eb3" /><Relationship Type="http://schemas.openxmlformats.org/officeDocument/2006/relationships/slide" Target="/ppt/slides/slide3.xml" Id="R69cee2f1889e4eac" /><Relationship Type="http://schemas.openxmlformats.org/officeDocument/2006/relationships/slide" Target="/ppt/slides/slide4.xml" Id="R9209422166a945ac" /><Relationship Type="http://schemas.openxmlformats.org/officeDocument/2006/relationships/slide" Target="/ppt/slides/slide5.xml" Id="Rc5e0ec5573684cd3" /><Relationship Type="http://schemas.openxmlformats.org/officeDocument/2006/relationships/slide" Target="/ppt/slides/slide6.xml" Id="R4eaf4865bd234aa7" /><Relationship Type="http://schemas.openxmlformats.org/officeDocument/2006/relationships/slide" Target="/ppt/slides/slide7.xml" Id="R5649bbc8824849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f2b2c52fa740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e213d667b40d9" /><Relationship Type="http://schemas.openxmlformats.org/officeDocument/2006/relationships/theme" Target="/ppt/slideMasters/theme/theme1.xml" Id="R75a493c338b249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8e213d667b40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40fa1893f42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52c253ea946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c7df9bc6e44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7a9d1ad464c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618aad76b41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4a1320a8b49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cd8ba289746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RAMMEDRIFT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RAMMEDRIFT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RAMMEDRIFT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RAMMEDRIFT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RAMMEDRIFT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RAMMEDRIFT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258 904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383 183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515 765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RAMMEDRIFT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KARUSBAKKEN JEPPE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RAMMEDRIFT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Nygårdsåsen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60 87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jeppe@oseb.no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888 656 782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RAMMEDRIFT AS</a:t>
            </a:r>
          </a:p>
        </p:txBody>
      </p:sp>
    </p:spTree>
  </p:cSld>
  <p:clrMapOvr>
    <a:masterClrMapping xmlns:a="http://schemas.openxmlformats.org/drawingml/2006/main"/>
  </p:clrMapOvr>
</p:sld>
</file>