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7b708c551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adf8b639be426b"/>
  </p:sldMasterIdLst>
  <p:sldIdLst>
    <p:sldId xmlns:r="http://schemas.openxmlformats.org/officeDocument/2006/relationships" id="256" r:id="R42181554fe204f5a"/>
    <p:sldId xmlns:r="http://schemas.openxmlformats.org/officeDocument/2006/relationships" id="257" r:id="Ra44682def8454792"/>
    <p:sldId xmlns:r="http://schemas.openxmlformats.org/officeDocument/2006/relationships" id="258" r:id="R905cc0c005484014"/>
    <p:sldId xmlns:r="http://schemas.openxmlformats.org/officeDocument/2006/relationships" id="259" r:id="R0e1b36b60dec4a80"/>
    <p:sldId xmlns:r="http://schemas.openxmlformats.org/officeDocument/2006/relationships" id="260" r:id="R739c6d5f4ed14246"/>
    <p:sldId xmlns:r="http://schemas.openxmlformats.org/officeDocument/2006/relationships" id="261" r:id="R3292652eca6643a1"/>
    <p:sldId xmlns:r="http://schemas.openxmlformats.org/officeDocument/2006/relationships" id="262" r:id="R977ed320eed1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df8b639be426b" /><Relationship Type="http://schemas.openxmlformats.org/officeDocument/2006/relationships/slide" Target="/ppt/slides/slide1.xml" Id="R42181554fe204f5a" /><Relationship Type="http://schemas.openxmlformats.org/officeDocument/2006/relationships/slide" Target="/ppt/slides/slide2.xml" Id="Ra44682def8454792" /><Relationship Type="http://schemas.openxmlformats.org/officeDocument/2006/relationships/slide" Target="/ppt/slides/slide3.xml" Id="R905cc0c005484014" /><Relationship Type="http://schemas.openxmlformats.org/officeDocument/2006/relationships/slide" Target="/ppt/slides/slide4.xml" Id="R0e1b36b60dec4a80" /><Relationship Type="http://schemas.openxmlformats.org/officeDocument/2006/relationships/slide" Target="/ppt/slides/slide5.xml" Id="R739c6d5f4ed14246" /><Relationship Type="http://schemas.openxmlformats.org/officeDocument/2006/relationships/slide" Target="/ppt/slides/slide6.xml" Id="R3292652eca6643a1" /><Relationship Type="http://schemas.openxmlformats.org/officeDocument/2006/relationships/slide" Target="/ppt/slides/slide7.xml" Id="R977ed320eed1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9537648c947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b6909824d4c4e" /><Relationship Type="http://schemas.openxmlformats.org/officeDocument/2006/relationships/theme" Target="/ppt/slideMasters/theme/theme1.xml" Id="R17abdf814ea0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ab6909824d4c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13515124748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cf92ad1694f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ba0194f7746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49963dc7941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ff9dfc745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8b95c057147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490e725c9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LOHNE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860 132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888 640 762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LOHNE HOLDING AS</a:t>
            </a:r>
          </a:p>
        </p:txBody>
      </p:sp>
    </p:spTree>
  </p:cSld>
  <p:clrMapOvr>
    <a:masterClrMapping xmlns:a="http://schemas.openxmlformats.org/drawingml/2006/main"/>
  </p:clrMapOvr>
</p:sld>
</file>