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91ba8aa2c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550b3a1614ac0"/>
  </p:sldMasterIdLst>
  <p:sldIdLst>
    <p:sldId xmlns:r="http://schemas.openxmlformats.org/officeDocument/2006/relationships" id="256" r:id="Rcb0ea7c80c954bd1"/>
    <p:sldId xmlns:r="http://schemas.openxmlformats.org/officeDocument/2006/relationships" id="257" r:id="Rb332276305fd4466"/>
    <p:sldId xmlns:r="http://schemas.openxmlformats.org/officeDocument/2006/relationships" id="258" r:id="R703cf5909d5e4f0c"/>
    <p:sldId xmlns:r="http://schemas.openxmlformats.org/officeDocument/2006/relationships" id="259" r:id="R1ec1b1224aac4e54"/>
    <p:sldId xmlns:r="http://schemas.openxmlformats.org/officeDocument/2006/relationships" id="260" r:id="R9d2e2b5a29fc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550b3a1614ac0" /><Relationship Type="http://schemas.openxmlformats.org/officeDocument/2006/relationships/slide" Target="/ppt/slides/slide1.xml" Id="Rcb0ea7c80c954bd1" /><Relationship Type="http://schemas.openxmlformats.org/officeDocument/2006/relationships/slide" Target="/ppt/slides/slide2.xml" Id="Rb332276305fd4466" /><Relationship Type="http://schemas.openxmlformats.org/officeDocument/2006/relationships/slide" Target="/ppt/slides/slide3.xml" Id="R703cf5909d5e4f0c" /><Relationship Type="http://schemas.openxmlformats.org/officeDocument/2006/relationships/slide" Target="/ppt/slides/slide4.xml" Id="R1ec1b1224aac4e54" /><Relationship Type="http://schemas.openxmlformats.org/officeDocument/2006/relationships/slide" Target="/ppt/slides/slide5.xml" Id="R9d2e2b5a29fc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e71ae3427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e47d83ed34240" /><Relationship Type="http://schemas.openxmlformats.org/officeDocument/2006/relationships/theme" Target="/ppt/slideMasters/theme/theme1.xml" Id="Ra771085783ee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e47d83ed3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84bfc778741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f038948d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dfe8c0f88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10767ef29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cd8051c4c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MAGNE RIKOLL TØMRERMESTER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MAGNE RIKOLL TØMRERMESTER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MAGNE RIKOLL TØMRERMESTER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MAGNE RIKOLL TØMRERMESTER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MAGNE RIKOLL TØMRERMESTER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MAGNE RIKOLL TØMRERMESTER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Lynnebakka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11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888 625 402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MAGNE RIKOLL TØMRERMESTER</a:t>
            </a:r>
          </a:p>
        </p:txBody>
      </p:sp>
    </p:spTree>
  </p:cSld>
  <p:clrMapOvr>
    <a:masterClrMapping xmlns:a="http://schemas.openxmlformats.org/drawingml/2006/main"/>
  </p:clrMapOvr>
</p:sld>
</file>