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3e047d8a14d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3b343980d44703"/>
  </p:sldMasterIdLst>
  <p:sldIdLst>
    <p:sldId xmlns:r="http://schemas.openxmlformats.org/officeDocument/2006/relationships" id="256" r:id="R729d9a8d4330433c"/>
    <p:sldId xmlns:r="http://schemas.openxmlformats.org/officeDocument/2006/relationships" id="257" r:id="Ra0fcfa18c23c4586"/>
    <p:sldId xmlns:r="http://schemas.openxmlformats.org/officeDocument/2006/relationships" id="258" r:id="R4698017aa3124aa9"/>
    <p:sldId xmlns:r="http://schemas.openxmlformats.org/officeDocument/2006/relationships" id="259" r:id="R286badb16fe0459e"/>
    <p:sldId xmlns:r="http://schemas.openxmlformats.org/officeDocument/2006/relationships" id="260" r:id="R5f8157cb975a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b343980d44703" /><Relationship Type="http://schemas.openxmlformats.org/officeDocument/2006/relationships/slide" Target="/ppt/slides/slide1.xml" Id="R729d9a8d4330433c" /><Relationship Type="http://schemas.openxmlformats.org/officeDocument/2006/relationships/slide" Target="/ppt/slides/slide2.xml" Id="Ra0fcfa18c23c4586" /><Relationship Type="http://schemas.openxmlformats.org/officeDocument/2006/relationships/slide" Target="/ppt/slides/slide3.xml" Id="R4698017aa3124aa9" /><Relationship Type="http://schemas.openxmlformats.org/officeDocument/2006/relationships/slide" Target="/ppt/slides/slide4.xml" Id="R286badb16fe0459e" /><Relationship Type="http://schemas.openxmlformats.org/officeDocument/2006/relationships/slide" Target="/ppt/slides/slide5.xml" Id="R5f8157cb975a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b6894d4ef4f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36a16512430c" /><Relationship Type="http://schemas.openxmlformats.org/officeDocument/2006/relationships/theme" Target="/ppt/slideMasters/theme/theme1.xml" Id="Rb2ecb1267bde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3e36a16512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5d5166cad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a5aa269a4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8afe41b4d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467e121b2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95152d448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DANTALK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DANTALK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DANTALK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DANTALK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DANTALK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DANTALK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888 544 852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DANTALK AS</a:t>
            </a:r>
          </a:p>
        </p:txBody>
      </p:sp>
    </p:spTree>
  </p:cSld>
  <p:clrMapOvr>
    <a:masterClrMapping xmlns:a="http://schemas.openxmlformats.org/drawingml/2006/main"/>
  </p:clrMapOvr>
</p:sld>
</file>