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1bfeae5ae48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08bc9adb274206"/>
  </p:sldMasterIdLst>
  <p:sldIdLst>
    <p:sldId xmlns:r="http://schemas.openxmlformats.org/officeDocument/2006/relationships" id="256" r:id="R3b21117f20f2472e"/>
    <p:sldId xmlns:r="http://schemas.openxmlformats.org/officeDocument/2006/relationships" id="257" r:id="R0c2012be6f974ed1"/>
    <p:sldId xmlns:r="http://schemas.openxmlformats.org/officeDocument/2006/relationships" id="258" r:id="R4ebb331c50e04816"/>
    <p:sldId xmlns:r="http://schemas.openxmlformats.org/officeDocument/2006/relationships" id="259" r:id="Ra04b82f1ee0e49dd"/>
    <p:sldId xmlns:r="http://schemas.openxmlformats.org/officeDocument/2006/relationships" id="260" r:id="R6d2d710bc42c4483"/>
    <p:sldId xmlns:r="http://schemas.openxmlformats.org/officeDocument/2006/relationships" id="261" r:id="R4635314e9c084e34"/>
    <p:sldId xmlns:r="http://schemas.openxmlformats.org/officeDocument/2006/relationships" id="262" r:id="R592295a607d746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8bc9adb274206" /><Relationship Type="http://schemas.openxmlformats.org/officeDocument/2006/relationships/slide" Target="/ppt/slides/slide1.xml" Id="R3b21117f20f2472e" /><Relationship Type="http://schemas.openxmlformats.org/officeDocument/2006/relationships/slide" Target="/ppt/slides/slide2.xml" Id="R0c2012be6f974ed1" /><Relationship Type="http://schemas.openxmlformats.org/officeDocument/2006/relationships/slide" Target="/ppt/slides/slide3.xml" Id="R4ebb331c50e04816" /><Relationship Type="http://schemas.openxmlformats.org/officeDocument/2006/relationships/slide" Target="/ppt/slides/slide4.xml" Id="Ra04b82f1ee0e49dd" /><Relationship Type="http://schemas.openxmlformats.org/officeDocument/2006/relationships/slide" Target="/ppt/slides/slide5.xml" Id="R6d2d710bc42c4483" /><Relationship Type="http://schemas.openxmlformats.org/officeDocument/2006/relationships/slide" Target="/ppt/slides/slide6.xml" Id="R4635314e9c084e34" /><Relationship Type="http://schemas.openxmlformats.org/officeDocument/2006/relationships/slide" Target="/ppt/slides/slide7.xml" Id="R592295a607d746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e0af11969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c6a79728b49d5" /><Relationship Type="http://schemas.openxmlformats.org/officeDocument/2006/relationships/theme" Target="/ppt/slideMasters/theme/theme1.xml" Id="Rdb7dc8bb6275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c6a79728b49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9689ac98d42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143ce099547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8194faf3a42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72646284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e2d757ee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45a2e854c46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d11f1e10e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INSURANCE BROKERS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INSURANCE BROKERS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41 001 348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14 146 841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10 606 228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5 727 972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24 677 102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 ALLIANCE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 INVEST AS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SILDEHOLMEN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SUNTRIP NORWAY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ØIAN HOLDING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EUTRANS GMBH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40 45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888 463 992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INSURANCE BROKERS AS</a:t>
            </a:r>
          </a:p>
        </p:txBody>
      </p:sp>
    </p:spTree>
  </p:cSld>
  <p:clrMapOvr>
    <a:masterClrMapping xmlns:a="http://schemas.openxmlformats.org/drawingml/2006/main"/>
  </p:clrMapOvr>
</p:sld>
</file>