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7499c6220c43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77abbe47bb48e0"/>
  </p:sldMasterIdLst>
  <p:sldIdLst>
    <p:sldId xmlns:r="http://schemas.openxmlformats.org/officeDocument/2006/relationships" id="256" r:id="R37d955a15dfb4801"/>
    <p:sldId xmlns:r="http://schemas.openxmlformats.org/officeDocument/2006/relationships" id="257" r:id="Rfa941e867e6a4a9d"/>
    <p:sldId xmlns:r="http://schemas.openxmlformats.org/officeDocument/2006/relationships" id="258" r:id="R7baf5c24a7264768"/>
    <p:sldId xmlns:r="http://schemas.openxmlformats.org/officeDocument/2006/relationships" id="259" r:id="R611a1987f5ef4fc2"/>
    <p:sldId xmlns:r="http://schemas.openxmlformats.org/officeDocument/2006/relationships" id="260" r:id="Reb2cf9b4853343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77abbe47bb48e0" /><Relationship Type="http://schemas.openxmlformats.org/officeDocument/2006/relationships/slide" Target="/ppt/slides/slide1.xml" Id="R37d955a15dfb4801" /><Relationship Type="http://schemas.openxmlformats.org/officeDocument/2006/relationships/slide" Target="/ppt/slides/slide2.xml" Id="Rfa941e867e6a4a9d" /><Relationship Type="http://schemas.openxmlformats.org/officeDocument/2006/relationships/slide" Target="/ppt/slides/slide3.xml" Id="R7baf5c24a7264768" /><Relationship Type="http://schemas.openxmlformats.org/officeDocument/2006/relationships/slide" Target="/ppt/slides/slide4.xml" Id="R611a1987f5ef4fc2" /><Relationship Type="http://schemas.openxmlformats.org/officeDocument/2006/relationships/slide" Target="/ppt/slides/slide5.xml" Id="Reb2cf9b4853343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345e38967f4d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3600774794754" /><Relationship Type="http://schemas.openxmlformats.org/officeDocument/2006/relationships/theme" Target="/ppt/slideMasters/theme/theme1.xml" Id="R727693885a0249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b36007747947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0220b853843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24f9e2edd47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c29c4ae9a43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4d0d87e374a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0dfa6d2874f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MATOTEKET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MATOTEKET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888 442 162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MATOTEKET AS</a:t>
            </a:r>
          </a:p>
        </p:txBody>
      </p:sp>
    </p:spTree>
  </p:cSld>
  <p:clrMapOvr>
    <a:masterClrMapping xmlns:a="http://schemas.openxmlformats.org/drawingml/2006/main"/>
  </p:clrMapOvr>
</p:sld>
</file>