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9a34371b184c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66f4b11c0d453d"/>
  </p:sldMasterIdLst>
  <p:sldIdLst>
    <p:sldId xmlns:r="http://schemas.openxmlformats.org/officeDocument/2006/relationships" id="256" r:id="R4b6f406484b8468f"/>
    <p:sldId xmlns:r="http://schemas.openxmlformats.org/officeDocument/2006/relationships" id="257" r:id="R6d92a7b639ff470e"/>
    <p:sldId xmlns:r="http://schemas.openxmlformats.org/officeDocument/2006/relationships" id="258" r:id="Rcbf1278e5acc4889"/>
    <p:sldId xmlns:r="http://schemas.openxmlformats.org/officeDocument/2006/relationships" id="259" r:id="Rc84d9e7101ad4ca3"/>
    <p:sldId xmlns:r="http://schemas.openxmlformats.org/officeDocument/2006/relationships" id="260" r:id="R5e577666f3a54319"/>
    <p:sldId xmlns:r="http://schemas.openxmlformats.org/officeDocument/2006/relationships" id="261" r:id="R5247c1dfcae441d8"/>
    <p:sldId xmlns:r="http://schemas.openxmlformats.org/officeDocument/2006/relationships" id="262" r:id="Rc455e91d9c3e41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66f4b11c0d453d" /><Relationship Type="http://schemas.openxmlformats.org/officeDocument/2006/relationships/slide" Target="/ppt/slides/slide1.xml" Id="R4b6f406484b8468f" /><Relationship Type="http://schemas.openxmlformats.org/officeDocument/2006/relationships/slide" Target="/ppt/slides/slide2.xml" Id="R6d92a7b639ff470e" /><Relationship Type="http://schemas.openxmlformats.org/officeDocument/2006/relationships/slide" Target="/ppt/slides/slide3.xml" Id="Rcbf1278e5acc4889" /><Relationship Type="http://schemas.openxmlformats.org/officeDocument/2006/relationships/slide" Target="/ppt/slides/slide4.xml" Id="Rc84d9e7101ad4ca3" /><Relationship Type="http://schemas.openxmlformats.org/officeDocument/2006/relationships/slide" Target="/ppt/slides/slide5.xml" Id="R5e577666f3a54319" /><Relationship Type="http://schemas.openxmlformats.org/officeDocument/2006/relationships/slide" Target="/ppt/slides/slide6.xml" Id="R5247c1dfcae441d8" /><Relationship Type="http://schemas.openxmlformats.org/officeDocument/2006/relationships/slide" Target="/ppt/slides/slide7.xml" Id="Rc455e91d9c3e41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5d965e2cc647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cd93b2dc404147" /><Relationship Type="http://schemas.openxmlformats.org/officeDocument/2006/relationships/theme" Target="/ppt/slideMasters/theme/theme1.xml" Id="R2d6534ad9c3041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cd93b2dc4041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c0e7f692504e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ae9dd7f6c04c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3fc14ad7c64d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ab412b6e7a4d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f9fd60d40b4f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fe94d47b1a46c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8b3a287f2747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GRØNLAND 31 DRAMMEN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GRØNLAND 31 DRAMMEN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GRØNLAND 31 DRAMMEN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GRØNLAND 31 DRAMMEN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GRØNLAND 31 DRAMMEN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GRØNLAND 31 DRAMMEN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1 877 275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1 829 000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1 426 620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7 413 702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30 776 135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GRØNLAND 31 DRAMMEN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MICASA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GRØNLAND 31 DRAMMEN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Tollbodgaten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3111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35 41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steinar@micasa.no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www.micasa.no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888 377 352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GRØNLAND 31 DRAMMEN AS</a:t>
            </a:r>
          </a:p>
        </p:txBody>
      </p:sp>
    </p:spTree>
  </p:cSld>
  <p:clrMapOvr>
    <a:masterClrMapping xmlns:a="http://schemas.openxmlformats.org/drawingml/2006/main"/>
  </p:clrMapOvr>
</p:sld>
</file>