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878d5ce50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d25a29446143da"/>
  </p:sldMasterIdLst>
  <p:sldIdLst>
    <p:sldId xmlns:r="http://schemas.openxmlformats.org/officeDocument/2006/relationships" id="256" r:id="Rc76adf67f61a45f8"/>
    <p:sldId xmlns:r="http://schemas.openxmlformats.org/officeDocument/2006/relationships" id="257" r:id="R7ee811edb57641bd"/>
    <p:sldId xmlns:r="http://schemas.openxmlformats.org/officeDocument/2006/relationships" id="258" r:id="R3db5529a16594456"/>
    <p:sldId xmlns:r="http://schemas.openxmlformats.org/officeDocument/2006/relationships" id="259" r:id="R8c5fe2d832f24871"/>
    <p:sldId xmlns:r="http://schemas.openxmlformats.org/officeDocument/2006/relationships" id="260" r:id="R1b66e1e5fe354974"/>
    <p:sldId xmlns:r="http://schemas.openxmlformats.org/officeDocument/2006/relationships" id="261" r:id="R73cf4f122a70426d"/>
    <p:sldId xmlns:r="http://schemas.openxmlformats.org/officeDocument/2006/relationships" id="262" r:id="R97476675b3a4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25a29446143da" /><Relationship Type="http://schemas.openxmlformats.org/officeDocument/2006/relationships/slide" Target="/ppt/slides/slide1.xml" Id="Rc76adf67f61a45f8" /><Relationship Type="http://schemas.openxmlformats.org/officeDocument/2006/relationships/slide" Target="/ppt/slides/slide2.xml" Id="R7ee811edb57641bd" /><Relationship Type="http://schemas.openxmlformats.org/officeDocument/2006/relationships/slide" Target="/ppt/slides/slide3.xml" Id="R3db5529a16594456" /><Relationship Type="http://schemas.openxmlformats.org/officeDocument/2006/relationships/slide" Target="/ppt/slides/slide4.xml" Id="R8c5fe2d832f24871" /><Relationship Type="http://schemas.openxmlformats.org/officeDocument/2006/relationships/slide" Target="/ppt/slides/slide5.xml" Id="R1b66e1e5fe354974" /><Relationship Type="http://schemas.openxmlformats.org/officeDocument/2006/relationships/slide" Target="/ppt/slides/slide6.xml" Id="R73cf4f122a70426d" /><Relationship Type="http://schemas.openxmlformats.org/officeDocument/2006/relationships/slide" Target="/ppt/slides/slide7.xml" Id="R97476675b3a4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bdccbbbcc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7e0156a8d4675" /><Relationship Type="http://schemas.openxmlformats.org/officeDocument/2006/relationships/theme" Target="/ppt/slideMasters/theme/theme1.xml" Id="R6a14a85f4f83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7e0156a8d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1306614e0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ed15b353d4c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2f97feff1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f94d896fa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6cc42249f4f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9ffff424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9ff530b07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 KNUTSEN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845 116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JAN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Temseveien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888 329 862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KNUTSEN AS</a:t>
            </a:r>
          </a:p>
        </p:txBody>
      </p:sp>
    </p:spTree>
  </p:cSld>
  <p:clrMapOvr>
    <a:masterClrMapping xmlns:a="http://schemas.openxmlformats.org/drawingml/2006/main"/>
  </p:clrMapOvr>
</p:sld>
</file>