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1f2a17cab74b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de242c459e4d3e"/>
  </p:sldMasterIdLst>
  <p:sldIdLst>
    <p:sldId xmlns:r="http://schemas.openxmlformats.org/officeDocument/2006/relationships" id="256" r:id="R155858d4ba6b4d4b"/>
    <p:sldId xmlns:r="http://schemas.openxmlformats.org/officeDocument/2006/relationships" id="257" r:id="Rce070727bb9a425b"/>
    <p:sldId xmlns:r="http://schemas.openxmlformats.org/officeDocument/2006/relationships" id="258" r:id="Rd9df5f476e7f44cd"/>
    <p:sldId xmlns:r="http://schemas.openxmlformats.org/officeDocument/2006/relationships" id="259" r:id="R145f3a9aabf945dd"/>
    <p:sldId xmlns:r="http://schemas.openxmlformats.org/officeDocument/2006/relationships" id="260" r:id="R37095609781e49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e242c459e4d3e" /><Relationship Type="http://schemas.openxmlformats.org/officeDocument/2006/relationships/slide" Target="/ppt/slides/slide1.xml" Id="R155858d4ba6b4d4b" /><Relationship Type="http://schemas.openxmlformats.org/officeDocument/2006/relationships/slide" Target="/ppt/slides/slide2.xml" Id="Rce070727bb9a425b" /><Relationship Type="http://schemas.openxmlformats.org/officeDocument/2006/relationships/slide" Target="/ppt/slides/slide3.xml" Id="Rd9df5f476e7f44cd" /><Relationship Type="http://schemas.openxmlformats.org/officeDocument/2006/relationships/slide" Target="/ppt/slides/slide4.xml" Id="R145f3a9aabf945dd" /><Relationship Type="http://schemas.openxmlformats.org/officeDocument/2006/relationships/slide" Target="/ppt/slides/slide5.xml" Id="R37095609781e49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246ab1c90d4c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81870497f4df7" /><Relationship Type="http://schemas.openxmlformats.org/officeDocument/2006/relationships/theme" Target="/ppt/slideMasters/theme/theme1.xml" Id="R1f9062b284564a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f81870497f4d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b6b575b1246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75c6af38849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f9892dcad40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a1ff984c244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a2786bc944c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NEUMANN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NEUMANN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NEUMANN NÆRING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NEUMANN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NEUMANN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NEUMANN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888 231 102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NEUMANN NÆRING AS</a:t>
            </a:r>
          </a:p>
        </p:txBody>
      </p:sp>
    </p:spTree>
  </p:cSld>
  <p:clrMapOvr>
    <a:masterClrMapping xmlns:a="http://schemas.openxmlformats.org/drawingml/2006/main"/>
  </p:clrMapOvr>
</p:sld>
</file>