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634ea0c2e964b0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ef1909280354ae9"/>
  </p:sldMasterIdLst>
  <p:sldIdLst>
    <p:sldId xmlns:r="http://schemas.openxmlformats.org/officeDocument/2006/relationships" id="256" r:id="Re2eabc10849e4bdd"/>
    <p:sldId xmlns:r="http://schemas.openxmlformats.org/officeDocument/2006/relationships" id="257" r:id="Rf0c7509765d448f7"/>
    <p:sldId xmlns:r="http://schemas.openxmlformats.org/officeDocument/2006/relationships" id="258" r:id="R1e9cbd9d0cb44a75"/>
    <p:sldId xmlns:r="http://schemas.openxmlformats.org/officeDocument/2006/relationships" id="259" r:id="Ra0816b688ee0469e"/>
    <p:sldId xmlns:r="http://schemas.openxmlformats.org/officeDocument/2006/relationships" id="260" r:id="R852634d67a2b4d0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ef1909280354ae9" /><Relationship Type="http://schemas.openxmlformats.org/officeDocument/2006/relationships/slide" Target="/ppt/slides/slide1.xml" Id="Re2eabc10849e4bdd" /><Relationship Type="http://schemas.openxmlformats.org/officeDocument/2006/relationships/slide" Target="/ppt/slides/slide2.xml" Id="Rf0c7509765d448f7" /><Relationship Type="http://schemas.openxmlformats.org/officeDocument/2006/relationships/slide" Target="/ppt/slides/slide3.xml" Id="R1e9cbd9d0cb44a75" /><Relationship Type="http://schemas.openxmlformats.org/officeDocument/2006/relationships/slide" Target="/ppt/slides/slide4.xml" Id="Ra0816b688ee0469e" /><Relationship Type="http://schemas.openxmlformats.org/officeDocument/2006/relationships/slide" Target="/ppt/slides/slide5.xml" Id="R852634d67a2b4d0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78c3060e9c1484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038881f2954143" /><Relationship Type="http://schemas.openxmlformats.org/officeDocument/2006/relationships/theme" Target="/ppt/slideMasters/theme/theme1.xml" Id="Rb4f710999a1f4d5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8038881f295414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a6aa97be6d4c4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2644b15f6f4e6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f7d3b76acd443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417e7e6d0549b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5716f598a6496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BYGG &amp; BOLIG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 &amp; BOLIG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BYGG &amp; BOLIG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 &amp; BOLIG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 &amp; BOLIG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 &amp; BOLIG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888 181 512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 &amp; BOLIG AS</a:t>
            </a:r>
          </a:p>
        </p:txBody>
      </p:sp>
    </p:spTree>
  </p:cSld>
  <p:clrMapOvr>
    <a:masterClrMapping xmlns:a="http://schemas.openxmlformats.org/drawingml/2006/main"/>
  </p:clrMapOvr>
</p:sld>
</file>