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40d198916047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575537fb3c4b3e"/>
  </p:sldMasterIdLst>
  <p:sldIdLst>
    <p:sldId xmlns:r="http://schemas.openxmlformats.org/officeDocument/2006/relationships" id="256" r:id="Rf6fd526d592b4e46"/>
    <p:sldId xmlns:r="http://schemas.openxmlformats.org/officeDocument/2006/relationships" id="257" r:id="Re1cc343f52a24cd1"/>
    <p:sldId xmlns:r="http://schemas.openxmlformats.org/officeDocument/2006/relationships" id="258" r:id="R428589c7499e4266"/>
    <p:sldId xmlns:r="http://schemas.openxmlformats.org/officeDocument/2006/relationships" id="259" r:id="R95a480b727024840"/>
    <p:sldId xmlns:r="http://schemas.openxmlformats.org/officeDocument/2006/relationships" id="260" r:id="Rfa835af4df4548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575537fb3c4b3e" /><Relationship Type="http://schemas.openxmlformats.org/officeDocument/2006/relationships/slide" Target="/ppt/slides/slide1.xml" Id="Rf6fd526d592b4e46" /><Relationship Type="http://schemas.openxmlformats.org/officeDocument/2006/relationships/slide" Target="/ppt/slides/slide2.xml" Id="Re1cc343f52a24cd1" /><Relationship Type="http://schemas.openxmlformats.org/officeDocument/2006/relationships/slide" Target="/ppt/slides/slide3.xml" Id="R428589c7499e4266" /><Relationship Type="http://schemas.openxmlformats.org/officeDocument/2006/relationships/slide" Target="/ppt/slides/slide4.xml" Id="R95a480b727024840" /><Relationship Type="http://schemas.openxmlformats.org/officeDocument/2006/relationships/slide" Target="/ppt/slides/slide5.xml" Id="Rfa835af4df4548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d0358860c346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931b6ade84734" /><Relationship Type="http://schemas.openxmlformats.org/officeDocument/2006/relationships/theme" Target="/ppt/slideMasters/theme/theme1.xml" Id="R832140eb06394b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8931b6ade847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a98109c0a4e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8c6fc92c949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cc6ce58564c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43bdd9e5e49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a1e3c50584f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PEGRO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PEGRO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PEGRO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PEGRO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PEGRO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PEGRO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888 096 582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PEGRO AS</a:t>
            </a:r>
          </a:p>
        </p:txBody>
      </p:sp>
    </p:spTree>
  </p:cSld>
  <p:clrMapOvr>
    <a:masterClrMapping xmlns:a="http://schemas.openxmlformats.org/drawingml/2006/main"/>
  </p:clrMapOvr>
</p:sld>
</file>