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53660a4b5f64aa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b09b7538f894f08"/>
  </p:sldMasterIdLst>
  <p:sldIdLst>
    <p:sldId xmlns:r="http://schemas.openxmlformats.org/officeDocument/2006/relationships" id="256" r:id="R785ce55d8b234fb5"/>
    <p:sldId xmlns:r="http://schemas.openxmlformats.org/officeDocument/2006/relationships" id="257" r:id="Rdd85e2ad4f764674"/>
    <p:sldId xmlns:r="http://schemas.openxmlformats.org/officeDocument/2006/relationships" id="258" r:id="R180b7a820789496e"/>
    <p:sldId xmlns:r="http://schemas.openxmlformats.org/officeDocument/2006/relationships" id="259" r:id="R52120e2b377f4b6c"/>
    <p:sldId xmlns:r="http://schemas.openxmlformats.org/officeDocument/2006/relationships" id="260" r:id="R87a9586ebcfa4e3d"/>
    <p:sldId xmlns:r="http://schemas.openxmlformats.org/officeDocument/2006/relationships" id="261" r:id="R46205897f9d3459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09b7538f894f08" /><Relationship Type="http://schemas.openxmlformats.org/officeDocument/2006/relationships/slide" Target="/ppt/slides/slide1.xml" Id="R785ce55d8b234fb5" /><Relationship Type="http://schemas.openxmlformats.org/officeDocument/2006/relationships/slide" Target="/ppt/slides/slide2.xml" Id="Rdd85e2ad4f764674" /><Relationship Type="http://schemas.openxmlformats.org/officeDocument/2006/relationships/slide" Target="/ppt/slides/slide3.xml" Id="R180b7a820789496e" /><Relationship Type="http://schemas.openxmlformats.org/officeDocument/2006/relationships/slide" Target="/ppt/slides/slide4.xml" Id="R52120e2b377f4b6c" /><Relationship Type="http://schemas.openxmlformats.org/officeDocument/2006/relationships/slide" Target="/ppt/slides/slide5.xml" Id="R87a9586ebcfa4e3d" /><Relationship Type="http://schemas.openxmlformats.org/officeDocument/2006/relationships/slide" Target="/ppt/slides/slide6.xml" Id="R46205897f9d3459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e385f4b4b5e4e4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637a1e69824cbe" /><Relationship Type="http://schemas.openxmlformats.org/officeDocument/2006/relationships/theme" Target="/ppt/slideMasters/theme/theme1.xml" Id="R13c1b7e9b5b84e7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c637a1e69824cb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16dcdefcfa410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f3efa23b5148e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a91800a81b4de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c322cb82b44aa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0ac512b8b64c4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2be735962b4f3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BELLEN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BELLEN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BELLEN AS ble etablert [år] og holder til i Norheimsund.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BELLEN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BELLEN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BELLEN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BERTIL OVE SKEIE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BELLEN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Hardangerfjordvegen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5600 Norheimsund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beoske@online.no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888 076 662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BELLEN AS</a:t>
            </a:r>
          </a:p>
        </p:txBody>
      </p:sp>
    </p:spTree>
  </p:cSld>
  <p:clrMapOvr>
    <a:masterClrMapping xmlns:a="http://schemas.openxmlformats.org/drawingml/2006/main"/>
  </p:clrMapOvr>
</p:sld>
</file>