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60f7205e5641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3b3cb5c3d74422"/>
  </p:sldMasterIdLst>
  <p:sldIdLst>
    <p:sldId xmlns:r="http://schemas.openxmlformats.org/officeDocument/2006/relationships" id="256" r:id="Ra03b20b8779c4111"/>
    <p:sldId xmlns:r="http://schemas.openxmlformats.org/officeDocument/2006/relationships" id="257" r:id="R257095cff0404fc1"/>
    <p:sldId xmlns:r="http://schemas.openxmlformats.org/officeDocument/2006/relationships" id="258" r:id="R8367db0f61234797"/>
    <p:sldId xmlns:r="http://schemas.openxmlformats.org/officeDocument/2006/relationships" id="259" r:id="Rc7abac86dcae4b30"/>
    <p:sldId xmlns:r="http://schemas.openxmlformats.org/officeDocument/2006/relationships" id="260" r:id="R7c9d70fe07ec4c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3b3cb5c3d74422" /><Relationship Type="http://schemas.openxmlformats.org/officeDocument/2006/relationships/slide" Target="/ppt/slides/slide1.xml" Id="Ra03b20b8779c4111" /><Relationship Type="http://schemas.openxmlformats.org/officeDocument/2006/relationships/slide" Target="/ppt/slides/slide2.xml" Id="R257095cff0404fc1" /><Relationship Type="http://schemas.openxmlformats.org/officeDocument/2006/relationships/slide" Target="/ppt/slides/slide3.xml" Id="R8367db0f61234797" /><Relationship Type="http://schemas.openxmlformats.org/officeDocument/2006/relationships/slide" Target="/ppt/slides/slide4.xml" Id="Rc7abac86dcae4b30" /><Relationship Type="http://schemas.openxmlformats.org/officeDocument/2006/relationships/slide" Target="/ppt/slides/slide5.xml" Id="R7c9d70fe07ec4c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284eb7e1fd40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883f79e474cad" /><Relationship Type="http://schemas.openxmlformats.org/officeDocument/2006/relationships/theme" Target="/ppt/slideMasters/theme/theme1.xml" Id="R98732006e2544a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0883f79e474c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4df22041f4e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5f4a51e244a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25cd321ec4e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d0edd4cf544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2fecf5db345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LYNGDAL RØDE KORS AMBULANSE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LYNGDAL RØDE KORS AMBULANSE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LYNGDAL RØDE KORS AMBULANSE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LYNGDAL RØDE KORS AMBULANSE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LYNGDAL RØDE KORS AMBULANSE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LYNGDAL RØDE KORS AMBULANSE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888 059 342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LYNGDAL RØDE KORS AMBULANSE AS</a:t>
            </a:r>
          </a:p>
        </p:txBody>
      </p:sp>
    </p:spTree>
  </p:cSld>
  <p:clrMapOvr>
    <a:masterClrMapping xmlns:a="http://schemas.openxmlformats.org/drawingml/2006/main"/>
  </p:clrMapOvr>
</p:sld>
</file>