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bcb81a5caa42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42b91054124059"/>
  </p:sldMasterIdLst>
  <p:sldIdLst>
    <p:sldId xmlns:r="http://schemas.openxmlformats.org/officeDocument/2006/relationships" id="256" r:id="Rfccef206d0db4f45"/>
    <p:sldId xmlns:r="http://schemas.openxmlformats.org/officeDocument/2006/relationships" id="257" r:id="R2f2f2133587548fc"/>
    <p:sldId xmlns:r="http://schemas.openxmlformats.org/officeDocument/2006/relationships" id="258" r:id="Rf7bf9bc3a26b4e1a"/>
    <p:sldId xmlns:r="http://schemas.openxmlformats.org/officeDocument/2006/relationships" id="259" r:id="R7ae260a616784d7e"/>
    <p:sldId xmlns:r="http://schemas.openxmlformats.org/officeDocument/2006/relationships" id="260" r:id="R603c413010e84ff7"/>
    <p:sldId xmlns:r="http://schemas.openxmlformats.org/officeDocument/2006/relationships" id="261" r:id="R3a7724433a514fd9"/>
    <p:sldId xmlns:r="http://schemas.openxmlformats.org/officeDocument/2006/relationships" id="262" r:id="Rd4d50b453b0d40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2b91054124059" /><Relationship Type="http://schemas.openxmlformats.org/officeDocument/2006/relationships/slide" Target="/ppt/slides/slide1.xml" Id="Rfccef206d0db4f45" /><Relationship Type="http://schemas.openxmlformats.org/officeDocument/2006/relationships/slide" Target="/ppt/slides/slide2.xml" Id="R2f2f2133587548fc" /><Relationship Type="http://schemas.openxmlformats.org/officeDocument/2006/relationships/slide" Target="/ppt/slides/slide3.xml" Id="Rf7bf9bc3a26b4e1a" /><Relationship Type="http://schemas.openxmlformats.org/officeDocument/2006/relationships/slide" Target="/ppt/slides/slide4.xml" Id="R7ae260a616784d7e" /><Relationship Type="http://schemas.openxmlformats.org/officeDocument/2006/relationships/slide" Target="/ppt/slides/slide5.xml" Id="R603c413010e84ff7" /><Relationship Type="http://schemas.openxmlformats.org/officeDocument/2006/relationships/slide" Target="/ppt/slides/slide6.xml" Id="R3a7724433a514fd9" /><Relationship Type="http://schemas.openxmlformats.org/officeDocument/2006/relationships/slide" Target="/ppt/slides/slide7.xml" Id="Rd4d50b453b0d40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e9e5ab40a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26f64d2404298" /><Relationship Type="http://schemas.openxmlformats.org/officeDocument/2006/relationships/theme" Target="/ppt/slideMasters/theme/theme1.xml" Id="R35eee9c61545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426f64d24042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a333cb61a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570c669f2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4db57041d43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25c7e33bd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1ab71097545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5ef28f50241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db962c89b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SOLHEIM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SOLHEIM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SOLHEIM FORVALTNING AS ble etablert [år] og holder til i Tuddal.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SOLHEIM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SOLHEIM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SOLHEIM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122 828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2 277 153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2 320 157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SOLHEIM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BØEN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SOLHEIM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Gaustavegen 184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3697 Tuddal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37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887 985 162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SOLHEIM FORVALTNING AS</a:t>
            </a:r>
          </a:p>
        </p:txBody>
      </p:sp>
    </p:spTree>
  </p:cSld>
  <p:clrMapOvr>
    <a:masterClrMapping xmlns:a="http://schemas.openxmlformats.org/drawingml/2006/main"/>
  </p:clrMapOvr>
</p:sld>
</file>