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7cb574b0dd48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4130047e914461"/>
  </p:sldMasterIdLst>
  <p:sldIdLst>
    <p:sldId xmlns:r="http://schemas.openxmlformats.org/officeDocument/2006/relationships" id="256" r:id="R735bdbeb40764565"/>
    <p:sldId xmlns:r="http://schemas.openxmlformats.org/officeDocument/2006/relationships" id="257" r:id="Rf642d2eb162c4571"/>
    <p:sldId xmlns:r="http://schemas.openxmlformats.org/officeDocument/2006/relationships" id="258" r:id="R6716383724104406"/>
    <p:sldId xmlns:r="http://schemas.openxmlformats.org/officeDocument/2006/relationships" id="259" r:id="Ra7e82f3991bd4a8f"/>
    <p:sldId xmlns:r="http://schemas.openxmlformats.org/officeDocument/2006/relationships" id="260" r:id="Rc89d0009ba7244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130047e914461" /><Relationship Type="http://schemas.openxmlformats.org/officeDocument/2006/relationships/slide" Target="/ppt/slides/slide1.xml" Id="R735bdbeb40764565" /><Relationship Type="http://schemas.openxmlformats.org/officeDocument/2006/relationships/slide" Target="/ppt/slides/slide2.xml" Id="Rf642d2eb162c4571" /><Relationship Type="http://schemas.openxmlformats.org/officeDocument/2006/relationships/slide" Target="/ppt/slides/slide3.xml" Id="R6716383724104406" /><Relationship Type="http://schemas.openxmlformats.org/officeDocument/2006/relationships/slide" Target="/ppt/slides/slide4.xml" Id="Ra7e82f3991bd4a8f" /><Relationship Type="http://schemas.openxmlformats.org/officeDocument/2006/relationships/slide" Target="/ppt/slides/slide5.xml" Id="Rc89d0009ba7244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f6acad8a944d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29b4f94ae453b" /><Relationship Type="http://schemas.openxmlformats.org/officeDocument/2006/relationships/theme" Target="/ppt/slideMasters/theme/theme1.xml" Id="Rd929728b7ed243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929b4f94ae45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cc8767a124b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f3a81c11245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bb15e998943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201cd61ae45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28222c90b49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EDDA RØNNINGEN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EDDA RØNNINGEN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EDDA RØNNINGEN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EDDA RØNNINGEN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EDDA RØNNINGEN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EDDA RØNNINGEN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887 972 192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EDDA RØNNINGEN AS</a:t>
            </a:r>
          </a:p>
        </p:txBody>
      </p:sp>
    </p:spTree>
  </p:cSld>
  <p:clrMapOvr>
    <a:masterClrMapping xmlns:a="http://schemas.openxmlformats.org/drawingml/2006/main"/>
  </p:clrMapOvr>
</p:sld>
</file>