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b9355650a84e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ebaf235a7646e6"/>
  </p:sldMasterIdLst>
  <p:sldIdLst>
    <p:sldId xmlns:r="http://schemas.openxmlformats.org/officeDocument/2006/relationships" id="256" r:id="R53a97d2253a3473a"/>
    <p:sldId xmlns:r="http://schemas.openxmlformats.org/officeDocument/2006/relationships" id="257" r:id="R689443559a814239"/>
    <p:sldId xmlns:r="http://schemas.openxmlformats.org/officeDocument/2006/relationships" id="258" r:id="R0ae7dc12fa6b41dc"/>
    <p:sldId xmlns:r="http://schemas.openxmlformats.org/officeDocument/2006/relationships" id="259" r:id="R0249b040d1a640d6"/>
    <p:sldId xmlns:r="http://schemas.openxmlformats.org/officeDocument/2006/relationships" id="260" r:id="R2cb2298fda5240e4"/>
    <p:sldId xmlns:r="http://schemas.openxmlformats.org/officeDocument/2006/relationships" id="261" r:id="R64faa80bf2af45be"/>
    <p:sldId xmlns:r="http://schemas.openxmlformats.org/officeDocument/2006/relationships" id="262" r:id="Rff404fc4630049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ebaf235a7646e6" /><Relationship Type="http://schemas.openxmlformats.org/officeDocument/2006/relationships/slide" Target="/ppt/slides/slide1.xml" Id="R53a97d2253a3473a" /><Relationship Type="http://schemas.openxmlformats.org/officeDocument/2006/relationships/slide" Target="/ppt/slides/slide2.xml" Id="R689443559a814239" /><Relationship Type="http://schemas.openxmlformats.org/officeDocument/2006/relationships/slide" Target="/ppt/slides/slide3.xml" Id="R0ae7dc12fa6b41dc" /><Relationship Type="http://schemas.openxmlformats.org/officeDocument/2006/relationships/slide" Target="/ppt/slides/slide4.xml" Id="R0249b040d1a640d6" /><Relationship Type="http://schemas.openxmlformats.org/officeDocument/2006/relationships/slide" Target="/ppt/slides/slide5.xml" Id="R2cb2298fda5240e4" /><Relationship Type="http://schemas.openxmlformats.org/officeDocument/2006/relationships/slide" Target="/ppt/slides/slide6.xml" Id="R64faa80bf2af45be" /><Relationship Type="http://schemas.openxmlformats.org/officeDocument/2006/relationships/slide" Target="/ppt/slides/slide7.xml" Id="Rff404fc4630049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cad8bf1ba14d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8ff5a41dd45c7" /><Relationship Type="http://schemas.openxmlformats.org/officeDocument/2006/relationships/theme" Target="/ppt/slideMasters/theme/theme1.xml" Id="Rd13f4aee15f347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f8ff5a41dd45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7d4d0ce2344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3511f368d4b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6a40c6f4a4c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67c78452e42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09e2a3f614d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b81c2dedb4a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25b2e4c9545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 HOLDING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186 171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3 277 228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3 290 645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Bryggerigata 64D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2315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19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887 965 072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HOLDING AS</a:t>
            </a:r>
          </a:p>
        </p:txBody>
      </p:sp>
    </p:spTree>
  </p:cSld>
  <p:clrMapOvr>
    <a:masterClrMapping xmlns:a="http://schemas.openxmlformats.org/drawingml/2006/main"/>
  </p:clrMapOvr>
</p:sld>
</file>