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bc10d86aa2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ee9cca7d5411c"/>
  </p:sldMasterIdLst>
  <p:sldIdLst>
    <p:sldId xmlns:r="http://schemas.openxmlformats.org/officeDocument/2006/relationships" id="256" r:id="R5187f4993fea4c2a"/>
    <p:sldId xmlns:r="http://schemas.openxmlformats.org/officeDocument/2006/relationships" id="257" r:id="R819e583d16ab4996"/>
    <p:sldId xmlns:r="http://schemas.openxmlformats.org/officeDocument/2006/relationships" id="258" r:id="R4b5ff506b0004f7e"/>
    <p:sldId xmlns:r="http://schemas.openxmlformats.org/officeDocument/2006/relationships" id="259" r:id="R94b2326344a546c6"/>
    <p:sldId xmlns:r="http://schemas.openxmlformats.org/officeDocument/2006/relationships" id="260" r:id="R7027adff983f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ee9cca7d5411c" /><Relationship Type="http://schemas.openxmlformats.org/officeDocument/2006/relationships/slide" Target="/ppt/slides/slide1.xml" Id="R5187f4993fea4c2a" /><Relationship Type="http://schemas.openxmlformats.org/officeDocument/2006/relationships/slide" Target="/ppt/slides/slide2.xml" Id="R819e583d16ab4996" /><Relationship Type="http://schemas.openxmlformats.org/officeDocument/2006/relationships/slide" Target="/ppt/slides/slide3.xml" Id="R4b5ff506b0004f7e" /><Relationship Type="http://schemas.openxmlformats.org/officeDocument/2006/relationships/slide" Target="/ppt/slides/slide4.xml" Id="R94b2326344a546c6" /><Relationship Type="http://schemas.openxmlformats.org/officeDocument/2006/relationships/slide" Target="/ppt/slides/slide5.xml" Id="R7027adff983f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e0f63d250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428c63bd4aea" /><Relationship Type="http://schemas.openxmlformats.org/officeDocument/2006/relationships/theme" Target="/ppt/slideMasters/theme/theme1.xml" Id="R0d2d133040ee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bf428c63bd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fc83283a8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b387255ee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3684ba0de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49b7eb7ec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2c17a16a42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GASPRO GRENLAND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GASPRO GRENLAND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887 934 142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