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d86c470cb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c1bd77d30a42be"/>
  </p:sldMasterIdLst>
  <p:sldIdLst>
    <p:sldId xmlns:r="http://schemas.openxmlformats.org/officeDocument/2006/relationships" id="256" r:id="R71b1cbeb49be45af"/>
    <p:sldId xmlns:r="http://schemas.openxmlformats.org/officeDocument/2006/relationships" id="257" r:id="Ra8b734772dbf4326"/>
    <p:sldId xmlns:r="http://schemas.openxmlformats.org/officeDocument/2006/relationships" id="258" r:id="Rfaa47ca15ce14722"/>
    <p:sldId xmlns:r="http://schemas.openxmlformats.org/officeDocument/2006/relationships" id="259" r:id="Rd7c559d72d3146ee"/>
    <p:sldId xmlns:r="http://schemas.openxmlformats.org/officeDocument/2006/relationships" id="260" r:id="Rad0a75b67aaf4012"/>
    <p:sldId xmlns:r="http://schemas.openxmlformats.org/officeDocument/2006/relationships" id="261" r:id="Rd2527678209141f9"/>
    <p:sldId xmlns:r="http://schemas.openxmlformats.org/officeDocument/2006/relationships" id="262" r:id="R9a4e98b229e7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1bd77d30a42be" /><Relationship Type="http://schemas.openxmlformats.org/officeDocument/2006/relationships/slide" Target="/ppt/slides/slide1.xml" Id="R71b1cbeb49be45af" /><Relationship Type="http://schemas.openxmlformats.org/officeDocument/2006/relationships/slide" Target="/ppt/slides/slide2.xml" Id="Ra8b734772dbf4326" /><Relationship Type="http://schemas.openxmlformats.org/officeDocument/2006/relationships/slide" Target="/ppt/slides/slide3.xml" Id="Rfaa47ca15ce14722" /><Relationship Type="http://schemas.openxmlformats.org/officeDocument/2006/relationships/slide" Target="/ppt/slides/slide4.xml" Id="Rd7c559d72d3146ee" /><Relationship Type="http://schemas.openxmlformats.org/officeDocument/2006/relationships/slide" Target="/ppt/slides/slide5.xml" Id="Rad0a75b67aaf4012" /><Relationship Type="http://schemas.openxmlformats.org/officeDocument/2006/relationships/slide" Target="/ppt/slides/slide6.xml" Id="Rd2527678209141f9" /><Relationship Type="http://schemas.openxmlformats.org/officeDocument/2006/relationships/slide" Target="/ppt/slides/slide7.xml" Id="R9a4e98b229e7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87592b72d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91eb0d904af1" /><Relationship Type="http://schemas.openxmlformats.org/officeDocument/2006/relationships/theme" Target="/ppt/slideMasters/theme/theme1.xml" Id="Re7aaf366e261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791eb0d90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d3da63dc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853907a4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5899c90a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01d35f02a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a0a143b8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6fe49c57c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c504a88c542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VEFLEN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VEFLEN ENTREPRENØR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377 729 699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−4 286 819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−7 689 500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36 617 887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214 292 433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FUTURUM FUNDAMENTUM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Slomarka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11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post@veflen.no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887 756 252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VEFLEN ENTREPRENØR AS</a:t>
            </a:r>
          </a:p>
        </p:txBody>
      </p:sp>
    </p:spTree>
  </p:cSld>
  <p:clrMapOvr>
    <a:masterClrMapping xmlns:a="http://schemas.openxmlformats.org/drawingml/2006/main"/>
  </p:clrMapOvr>
</p:sld>
</file>