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23d5eb37e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8c467a2b04d0c"/>
  </p:sldMasterIdLst>
  <p:sldIdLst>
    <p:sldId xmlns:r="http://schemas.openxmlformats.org/officeDocument/2006/relationships" id="256" r:id="Rab20fb7704e044e5"/>
    <p:sldId xmlns:r="http://schemas.openxmlformats.org/officeDocument/2006/relationships" id="257" r:id="R13322efcb1c949cc"/>
    <p:sldId xmlns:r="http://schemas.openxmlformats.org/officeDocument/2006/relationships" id="258" r:id="R9d76b8c113584090"/>
    <p:sldId xmlns:r="http://schemas.openxmlformats.org/officeDocument/2006/relationships" id="259" r:id="Rcf2a06df9fb3402f"/>
    <p:sldId xmlns:r="http://schemas.openxmlformats.org/officeDocument/2006/relationships" id="260" r:id="R7e5e468e3430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8c467a2b04d0c" /><Relationship Type="http://schemas.openxmlformats.org/officeDocument/2006/relationships/slide" Target="/ppt/slides/slide1.xml" Id="Rab20fb7704e044e5" /><Relationship Type="http://schemas.openxmlformats.org/officeDocument/2006/relationships/slide" Target="/ppt/slides/slide2.xml" Id="R13322efcb1c949cc" /><Relationship Type="http://schemas.openxmlformats.org/officeDocument/2006/relationships/slide" Target="/ppt/slides/slide3.xml" Id="R9d76b8c113584090" /><Relationship Type="http://schemas.openxmlformats.org/officeDocument/2006/relationships/slide" Target="/ppt/slides/slide4.xml" Id="Rcf2a06df9fb3402f" /><Relationship Type="http://schemas.openxmlformats.org/officeDocument/2006/relationships/slide" Target="/ppt/slides/slide5.xml" Id="R7e5e468e3430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b6bef9ef647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7a6305d814611" /><Relationship Type="http://schemas.openxmlformats.org/officeDocument/2006/relationships/theme" Target="/ppt/slideMasters/theme/theme1.xml" Id="R76928eae4759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7a6305d8146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3c12b6901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1718c34e4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417d06cb345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5deeda8d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247c5395a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DEAD CAT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DEAD CAT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DEAD CAT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DEAD CAT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DEAD CAT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DEAD CAT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887 655 022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DEAD CAT AS</a:t>
            </a:r>
          </a:p>
        </p:txBody>
      </p:sp>
    </p:spTree>
  </p:cSld>
  <p:clrMapOvr>
    <a:masterClrMapping xmlns:a="http://schemas.openxmlformats.org/drawingml/2006/main"/>
  </p:clrMapOvr>
</p:sld>
</file>