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38a02454d344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371d28aa44157"/>
  </p:sldMasterIdLst>
  <p:sldIdLst>
    <p:sldId xmlns:r="http://schemas.openxmlformats.org/officeDocument/2006/relationships" id="256" r:id="R2086b108df094a6a"/>
    <p:sldId xmlns:r="http://schemas.openxmlformats.org/officeDocument/2006/relationships" id="257" r:id="Rf7fd6324a1ff4ba1"/>
    <p:sldId xmlns:r="http://schemas.openxmlformats.org/officeDocument/2006/relationships" id="258" r:id="R5093ac7c736f4752"/>
    <p:sldId xmlns:r="http://schemas.openxmlformats.org/officeDocument/2006/relationships" id="259" r:id="R6a86d29b856549f0"/>
    <p:sldId xmlns:r="http://schemas.openxmlformats.org/officeDocument/2006/relationships" id="260" r:id="R461ace73be854968"/>
    <p:sldId xmlns:r="http://schemas.openxmlformats.org/officeDocument/2006/relationships" id="261" r:id="Rbeba9d99e3db4c77"/>
    <p:sldId xmlns:r="http://schemas.openxmlformats.org/officeDocument/2006/relationships" id="262" r:id="Raf2f730a1eb1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371d28aa44157" /><Relationship Type="http://schemas.openxmlformats.org/officeDocument/2006/relationships/slide" Target="/ppt/slides/slide1.xml" Id="R2086b108df094a6a" /><Relationship Type="http://schemas.openxmlformats.org/officeDocument/2006/relationships/slide" Target="/ppt/slides/slide2.xml" Id="Rf7fd6324a1ff4ba1" /><Relationship Type="http://schemas.openxmlformats.org/officeDocument/2006/relationships/slide" Target="/ppt/slides/slide3.xml" Id="R5093ac7c736f4752" /><Relationship Type="http://schemas.openxmlformats.org/officeDocument/2006/relationships/slide" Target="/ppt/slides/slide4.xml" Id="R6a86d29b856549f0" /><Relationship Type="http://schemas.openxmlformats.org/officeDocument/2006/relationships/slide" Target="/ppt/slides/slide5.xml" Id="R461ace73be854968" /><Relationship Type="http://schemas.openxmlformats.org/officeDocument/2006/relationships/slide" Target="/ppt/slides/slide6.xml" Id="Rbeba9d99e3db4c77" /><Relationship Type="http://schemas.openxmlformats.org/officeDocument/2006/relationships/slide" Target="/ppt/slides/slide7.xml" Id="Raf2f730a1eb1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7d36d24da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76ea9f4944266" /><Relationship Type="http://schemas.openxmlformats.org/officeDocument/2006/relationships/theme" Target="/ppt/slideMasters/theme/theme1.xml" Id="R74f862984e0f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76ea9f49442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77a3cae21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6e28012444d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7077e3954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b31d3aafa47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93e77f70b4a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f3d514449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23e52f7384e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MIDTTUNVEIEN 7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MIDTTUNVEIEN 7 B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Verpetveien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1543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19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info@beautyproducts.no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www.beautyproducts.no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887 635 722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MIDTTUNVEIEN 7 B AS</a:t>
            </a:r>
          </a:p>
        </p:txBody>
      </p:sp>
    </p:spTree>
  </p:cSld>
  <p:clrMapOvr>
    <a:masterClrMapping xmlns:a="http://schemas.openxmlformats.org/drawingml/2006/main"/>
  </p:clrMapOvr>
</p:sld>
</file>