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aa6b61699f48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9e14d5cf39456d"/>
  </p:sldMasterIdLst>
  <p:sldIdLst>
    <p:sldId xmlns:r="http://schemas.openxmlformats.org/officeDocument/2006/relationships" id="256" r:id="R9a2ad74c625745d0"/>
    <p:sldId xmlns:r="http://schemas.openxmlformats.org/officeDocument/2006/relationships" id="257" r:id="Rba6a12cc38a24d03"/>
    <p:sldId xmlns:r="http://schemas.openxmlformats.org/officeDocument/2006/relationships" id="258" r:id="R8d1e374936f54119"/>
    <p:sldId xmlns:r="http://schemas.openxmlformats.org/officeDocument/2006/relationships" id="259" r:id="R4b35803fcd2f4e16"/>
    <p:sldId xmlns:r="http://schemas.openxmlformats.org/officeDocument/2006/relationships" id="260" r:id="Rfe6c3832b5b64a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e14d5cf39456d" /><Relationship Type="http://schemas.openxmlformats.org/officeDocument/2006/relationships/slide" Target="/ppt/slides/slide1.xml" Id="R9a2ad74c625745d0" /><Relationship Type="http://schemas.openxmlformats.org/officeDocument/2006/relationships/slide" Target="/ppt/slides/slide2.xml" Id="Rba6a12cc38a24d03" /><Relationship Type="http://schemas.openxmlformats.org/officeDocument/2006/relationships/slide" Target="/ppt/slides/slide3.xml" Id="R8d1e374936f54119" /><Relationship Type="http://schemas.openxmlformats.org/officeDocument/2006/relationships/slide" Target="/ppt/slides/slide4.xml" Id="R4b35803fcd2f4e16" /><Relationship Type="http://schemas.openxmlformats.org/officeDocument/2006/relationships/slide" Target="/ppt/slides/slide5.xml" Id="Rfe6c3832b5b64a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4ec99453c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f968da1a747d5" /><Relationship Type="http://schemas.openxmlformats.org/officeDocument/2006/relationships/theme" Target="/ppt/slideMasters/theme/theme1.xml" Id="Ref5ba5dc288e4e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8f968da1a7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62aa4ef7b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e2b1bf399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79564484643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2568a1911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0e6d6cbcd4f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VÅGSVOLL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VÅGSVOLL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VÅGSVOLL ble etablert [år] og holder til i Borhaug.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VÅGSVOLL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VÅGSVOLL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VÅGSVOLL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Skollevollveien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4563 Borhaug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887 632 472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VÅGSVOLL</a:t>
            </a:r>
          </a:p>
        </p:txBody>
      </p:sp>
    </p:spTree>
  </p:cSld>
  <p:clrMapOvr>
    <a:masterClrMapping xmlns:a="http://schemas.openxmlformats.org/drawingml/2006/main"/>
  </p:clrMapOvr>
</p:sld>
</file>