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75af42dec4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69fd56eb0941f1"/>
  </p:sldMasterIdLst>
  <p:sldIdLst>
    <p:sldId xmlns:r="http://schemas.openxmlformats.org/officeDocument/2006/relationships" id="256" r:id="R43f58333a3324292"/>
    <p:sldId xmlns:r="http://schemas.openxmlformats.org/officeDocument/2006/relationships" id="257" r:id="Rd5c112ea3d2a410f"/>
    <p:sldId xmlns:r="http://schemas.openxmlformats.org/officeDocument/2006/relationships" id="258" r:id="R8233fa7ea91e4a6d"/>
    <p:sldId xmlns:r="http://schemas.openxmlformats.org/officeDocument/2006/relationships" id="259" r:id="Ra4c757a1b4524e01"/>
    <p:sldId xmlns:r="http://schemas.openxmlformats.org/officeDocument/2006/relationships" id="260" r:id="R2a61f3b85e064bc8"/>
    <p:sldId xmlns:r="http://schemas.openxmlformats.org/officeDocument/2006/relationships" id="261" r:id="R8845f20719374194"/>
    <p:sldId xmlns:r="http://schemas.openxmlformats.org/officeDocument/2006/relationships" id="262" r:id="R28962fd2f8ad4b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9fd56eb0941f1" /><Relationship Type="http://schemas.openxmlformats.org/officeDocument/2006/relationships/slide" Target="/ppt/slides/slide1.xml" Id="R43f58333a3324292" /><Relationship Type="http://schemas.openxmlformats.org/officeDocument/2006/relationships/slide" Target="/ppt/slides/slide2.xml" Id="Rd5c112ea3d2a410f" /><Relationship Type="http://schemas.openxmlformats.org/officeDocument/2006/relationships/slide" Target="/ppt/slides/slide3.xml" Id="R8233fa7ea91e4a6d" /><Relationship Type="http://schemas.openxmlformats.org/officeDocument/2006/relationships/slide" Target="/ppt/slides/slide4.xml" Id="Ra4c757a1b4524e01" /><Relationship Type="http://schemas.openxmlformats.org/officeDocument/2006/relationships/slide" Target="/ppt/slides/slide5.xml" Id="R2a61f3b85e064bc8" /><Relationship Type="http://schemas.openxmlformats.org/officeDocument/2006/relationships/slide" Target="/ppt/slides/slide6.xml" Id="R8845f20719374194" /><Relationship Type="http://schemas.openxmlformats.org/officeDocument/2006/relationships/slide" Target="/ppt/slides/slide7.xml" Id="R28962fd2f8ad4b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ad5d88b54d4f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5f055f1c94efd" /><Relationship Type="http://schemas.openxmlformats.org/officeDocument/2006/relationships/theme" Target="/ppt/slideMasters/theme/theme1.xml" Id="Rf102d2765b184c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f5f055f1c94e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1d509afb640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d4380d0ae46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c2f00774441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a858c86c04e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e623bb5094b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6114f93044a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68c85a07a44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FURNES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FURNES INVESTERING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4 824 501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2 073 775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−1 011 303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2 200 596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46 656 797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JTS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ANDREAS REINHOLDT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887 523 142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INVESTERING AS</a:t>
            </a:r>
          </a:p>
        </p:txBody>
      </p:sp>
    </p:spTree>
  </p:cSld>
  <p:clrMapOvr>
    <a:masterClrMapping xmlns:a="http://schemas.openxmlformats.org/drawingml/2006/main"/>
  </p:clrMapOvr>
</p:sld>
</file>