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c979c1507a94d3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5207780ba9546a1"/>
  </p:sldMasterIdLst>
  <p:sldIdLst>
    <p:sldId xmlns:r="http://schemas.openxmlformats.org/officeDocument/2006/relationships" id="256" r:id="Rdcb01c3129e94a38"/>
    <p:sldId xmlns:r="http://schemas.openxmlformats.org/officeDocument/2006/relationships" id="257" r:id="R387f0c428c234836"/>
    <p:sldId xmlns:r="http://schemas.openxmlformats.org/officeDocument/2006/relationships" id="258" r:id="R234cb47033e2408b"/>
    <p:sldId xmlns:r="http://schemas.openxmlformats.org/officeDocument/2006/relationships" id="259" r:id="Rc50fe8d4b09249b2"/>
    <p:sldId xmlns:r="http://schemas.openxmlformats.org/officeDocument/2006/relationships" id="260" r:id="R3f81b333341b47f9"/>
    <p:sldId xmlns:r="http://schemas.openxmlformats.org/officeDocument/2006/relationships" id="261" r:id="R015581f8b9454a81"/>
    <p:sldId xmlns:r="http://schemas.openxmlformats.org/officeDocument/2006/relationships" id="262" r:id="Rc8cff26384e2497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207780ba9546a1" /><Relationship Type="http://schemas.openxmlformats.org/officeDocument/2006/relationships/slide" Target="/ppt/slides/slide1.xml" Id="Rdcb01c3129e94a38" /><Relationship Type="http://schemas.openxmlformats.org/officeDocument/2006/relationships/slide" Target="/ppt/slides/slide2.xml" Id="R387f0c428c234836" /><Relationship Type="http://schemas.openxmlformats.org/officeDocument/2006/relationships/slide" Target="/ppt/slides/slide3.xml" Id="R234cb47033e2408b" /><Relationship Type="http://schemas.openxmlformats.org/officeDocument/2006/relationships/slide" Target="/ppt/slides/slide4.xml" Id="Rc50fe8d4b09249b2" /><Relationship Type="http://schemas.openxmlformats.org/officeDocument/2006/relationships/slide" Target="/ppt/slides/slide5.xml" Id="R3f81b333341b47f9" /><Relationship Type="http://schemas.openxmlformats.org/officeDocument/2006/relationships/slide" Target="/ppt/slides/slide6.xml" Id="R015581f8b9454a81" /><Relationship Type="http://schemas.openxmlformats.org/officeDocument/2006/relationships/slide" Target="/ppt/slides/slide7.xml" Id="Rc8cff26384e2497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2950c2573e4b7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5639e472df40ba" /><Relationship Type="http://schemas.openxmlformats.org/officeDocument/2006/relationships/theme" Target="/ppt/slideMasters/theme/theme1.xml" Id="Rc1b9040fd5b2490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55639e472df40b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4196e8b6624f0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a296e07323423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20c6236658416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3b1f29d9e04fc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f8e174b41946f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1ace71d0734c0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b6813acc0547e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MINEL GUDBRANDSDAL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MINEL GUDBRANDSDAL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MINEL GUDBRANDSDAL AS ble etablert [år] og holder til i Otta.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MINEL GUDBRANDSDAL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MINEL GUDBRANDSDAL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MINEL GUDBRANDSDAL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78 346 167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140 117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−264 587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6 877 503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28 709 912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MINEL GUDBRANDSDAL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MINEL AS  –  95,0 %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SUSANN ENDRESTAD  –  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MINEL GUDBRANDSDAL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 Dahls gate 3A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2670 Otta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61 23 65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post.gudbrandsdal@minel.no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minel.no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887 486 972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MINEL GUDBRANDSDAL AS</a:t>
            </a:r>
          </a:p>
        </p:txBody>
      </p:sp>
    </p:spTree>
  </p:cSld>
  <p:clrMapOvr>
    <a:masterClrMapping xmlns:a="http://schemas.openxmlformats.org/drawingml/2006/main"/>
  </p:clrMapOvr>
</p:sld>
</file>