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e599b0da2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9e7485a9664814"/>
  </p:sldMasterIdLst>
  <p:sldIdLst>
    <p:sldId xmlns:r="http://schemas.openxmlformats.org/officeDocument/2006/relationships" id="256" r:id="R414201bdbe224fe6"/>
    <p:sldId xmlns:r="http://schemas.openxmlformats.org/officeDocument/2006/relationships" id="257" r:id="R5b8ea021e25b49a6"/>
    <p:sldId xmlns:r="http://schemas.openxmlformats.org/officeDocument/2006/relationships" id="258" r:id="R81b6b48c51dc4bfa"/>
    <p:sldId xmlns:r="http://schemas.openxmlformats.org/officeDocument/2006/relationships" id="259" r:id="Rfdc48bb88c8a4f8f"/>
    <p:sldId xmlns:r="http://schemas.openxmlformats.org/officeDocument/2006/relationships" id="260" r:id="Rb800a32b29e444e7"/>
    <p:sldId xmlns:r="http://schemas.openxmlformats.org/officeDocument/2006/relationships" id="261" r:id="R96f37935aa70407a"/>
    <p:sldId xmlns:r="http://schemas.openxmlformats.org/officeDocument/2006/relationships" id="262" r:id="Rde4e2bb9413a4f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e7485a9664814" /><Relationship Type="http://schemas.openxmlformats.org/officeDocument/2006/relationships/slide" Target="/ppt/slides/slide1.xml" Id="R414201bdbe224fe6" /><Relationship Type="http://schemas.openxmlformats.org/officeDocument/2006/relationships/slide" Target="/ppt/slides/slide2.xml" Id="R5b8ea021e25b49a6" /><Relationship Type="http://schemas.openxmlformats.org/officeDocument/2006/relationships/slide" Target="/ppt/slides/slide3.xml" Id="R81b6b48c51dc4bfa" /><Relationship Type="http://schemas.openxmlformats.org/officeDocument/2006/relationships/slide" Target="/ppt/slides/slide4.xml" Id="Rfdc48bb88c8a4f8f" /><Relationship Type="http://schemas.openxmlformats.org/officeDocument/2006/relationships/slide" Target="/ppt/slides/slide5.xml" Id="Rb800a32b29e444e7" /><Relationship Type="http://schemas.openxmlformats.org/officeDocument/2006/relationships/slide" Target="/ppt/slides/slide6.xml" Id="R96f37935aa70407a" /><Relationship Type="http://schemas.openxmlformats.org/officeDocument/2006/relationships/slide" Target="/ppt/slides/slide7.xml" Id="Rde4e2bb9413a4f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dc904082f46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cc63db31a4b8b" /><Relationship Type="http://schemas.openxmlformats.org/officeDocument/2006/relationships/theme" Target="/ppt/slideMasters/theme/theme1.xml" Id="R00834bfeecb8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acc63db31a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cdea2b1df46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72f95d58f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ced0a39f7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fae8f0628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78fa3be7e46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7611046054f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59ba9effa48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GUDBRANDSDAL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GUDBRANDSDAL AS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78 346 167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−264 587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6 877 503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28 709 912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 ENDRESTAD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Dahls gate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23 65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post.gudbrandsdal@minel.no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887 486 972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GUDBRANDSDAL AS</a:t>
            </a:r>
          </a:p>
        </p:txBody>
      </p:sp>
    </p:spTree>
  </p:cSld>
  <p:clrMapOvr>
    <a:masterClrMapping xmlns:a="http://schemas.openxmlformats.org/drawingml/2006/main"/>
  </p:clrMapOvr>
</p:sld>
</file>