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18a4ae20bd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8649ce2d94672"/>
  </p:sldMasterIdLst>
  <p:sldIdLst>
    <p:sldId xmlns:r="http://schemas.openxmlformats.org/officeDocument/2006/relationships" id="256" r:id="R3106eb0e09114f8c"/>
    <p:sldId xmlns:r="http://schemas.openxmlformats.org/officeDocument/2006/relationships" id="257" r:id="R1bf00deb59034614"/>
    <p:sldId xmlns:r="http://schemas.openxmlformats.org/officeDocument/2006/relationships" id="258" r:id="Rb9ad0d9e58334973"/>
    <p:sldId xmlns:r="http://schemas.openxmlformats.org/officeDocument/2006/relationships" id="259" r:id="Ref9e47a643d34cf2"/>
    <p:sldId xmlns:r="http://schemas.openxmlformats.org/officeDocument/2006/relationships" id="260" r:id="Rf23eede693144ee7"/>
    <p:sldId xmlns:r="http://schemas.openxmlformats.org/officeDocument/2006/relationships" id="261" r:id="R92ab0ad89faa4f61"/>
    <p:sldId xmlns:r="http://schemas.openxmlformats.org/officeDocument/2006/relationships" id="262" r:id="R5e27acc87b5b49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8649ce2d94672" /><Relationship Type="http://schemas.openxmlformats.org/officeDocument/2006/relationships/slide" Target="/ppt/slides/slide1.xml" Id="R3106eb0e09114f8c" /><Relationship Type="http://schemas.openxmlformats.org/officeDocument/2006/relationships/slide" Target="/ppt/slides/slide2.xml" Id="R1bf00deb59034614" /><Relationship Type="http://schemas.openxmlformats.org/officeDocument/2006/relationships/slide" Target="/ppt/slides/slide3.xml" Id="Rb9ad0d9e58334973" /><Relationship Type="http://schemas.openxmlformats.org/officeDocument/2006/relationships/slide" Target="/ppt/slides/slide4.xml" Id="Ref9e47a643d34cf2" /><Relationship Type="http://schemas.openxmlformats.org/officeDocument/2006/relationships/slide" Target="/ppt/slides/slide5.xml" Id="Rf23eede693144ee7" /><Relationship Type="http://schemas.openxmlformats.org/officeDocument/2006/relationships/slide" Target="/ppt/slides/slide6.xml" Id="R92ab0ad89faa4f61" /><Relationship Type="http://schemas.openxmlformats.org/officeDocument/2006/relationships/slide" Target="/ppt/slides/slide7.xml" Id="R5e27acc87b5b49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fb3f8db8e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49ca947794c45" /><Relationship Type="http://schemas.openxmlformats.org/officeDocument/2006/relationships/theme" Target="/ppt/slideMasters/theme/theme1.xml" Id="Re491732f60cc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49ca94779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79ef3037d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5fd4d87f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36c4e1fe6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46d18a25143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0406200e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97453197e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36ae0ea5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MINEL GUDBRANDSDAL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GUDBRANDSDAL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78 346 167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6 877 503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28 709 912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ENDRESTAD SUSANN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Dahls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23 65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post.gudbrandsdal@minel.no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887 486 972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GUDBRANDSDAL AS</a:t>
            </a:r>
          </a:p>
        </p:txBody>
      </p:sp>
    </p:spTree>
  </p:cSld>
  <p:clrMapOvr>
    <a:masterClrMapping xmlns:a="http://schemas.openxmlformats.org/drawingml/2006/main"/>
  </p:clrMapOvr>
</p:sld>
</file>