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07c1d0567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f27b1a04f4443b"/>
  </p:sldMasterIdLst>
  <p:sldIdLst>
    <p:sldId xmlns:r="http://schemas.openxmlformats.org/officeDocument/2006/relationships" id="256" r:id="R572581c23d2f42a9"/>
    <p:sldId xmlns:r="http://schemas.openxmlformats.org/officeDocument/2006/relationships" id="257" r:id="R990ead422bf94989"/>
    <p:sldId xmlns:r="http://schemas.openxmlformats.org/officeDocument/2006/relationships" id="258" r:id="R3244b8dfebff4318"/>
    <p:sldId xmlns:r="http://schemas.openxmlformats.org/officeDocument/2006/relationships" id="259" r:id="R62c452b438e14741"/>
    <p:sldId xmlns:r="http://schemas.openxmlformats.org/officeDocument/2006/relationships" id="260" r:id="Rc0f97c63969a48c3"/>
    <p:sldId xmlns:r="http://schemas.openxmlformats.org/officeDocument/2006/relationships" id="261" r:id="R228c4d8c34e6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27b1a04f4443b" /><Relationship Type="http://schemas.openxmlformats.org/officeDocument/2006/relationships/slide" Target="/ppt/slides/slide1.xml" Id="R572581c23d2f42a9" /><Relationship Type="http://schemas.openxmlformats.org/officeDocument/2006/relationships/slide" Target="/ppt/slides/slide2.xml" Id="R990ead422bf94989" /><Relationship Type="http://schemas.openxmlformats.org/officeDocument/2006/relationships/slide" Target="/ppt/slides/slide3.xml" Id="R3244b8dfebff4318" /><Relationship Type="http://schemas.openxmlformats.org/officeDocument/2006/relationships/slide" Target="/ppt/slides/slide4.xml" Id="R62c452b438e14741" /><Relationship Type="http://schemas.openxmlformats.org/officeDocument/2006/relationships/slide" Target="/ppt/slides/slide5.xml" Id="Rc0f97c63969a48c3" /><Relationship Type="http://schemas.openxmlformats.org/officeDocument/2006/relationships/slide" Target="/ppt/slides/slide6.xml" Id="R228c4d8c34e6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17777adf9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e3624b0e74089" /><Relationship Type="http://schemas.openxmlformats.org/officeDocument/2006/relationships/theme" Target="/ppt/slideMasters/theme/theme1.xml" Id="R16ca0ca38c71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e3624b0e7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e39051cb848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d6de0f32e49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7a89399e84d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3c817c365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08681bba44b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f29a1ce80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BILLINGSTADPARKEN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BILLINGSTADPARKEN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BILLINGSTADPARKEN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BILLINGSTADPARKEN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BILLINGSTADPARKEN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BILLINGSTADPARKEN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BILLINGSTADPARKEN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887 471 452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BILLINGSTADPARKEN AS</a:t>
            </a:r>
          </a:p>
        </p:txBody>
      </p:sp>
    </p:spTree>
  </p:cSld>
  <p:clrMapOvr>
    <a:masterClrMapping xmlns:a="http://schemas.openxmlformats.org/drawingml/2006/main"/>
  </p:clrMapOvr>
</p:sld>
</file>