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aafe8cf59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8f70d1879459c"/>
  </p:sldMasterIdLst>
  <p:sldIdLst>
    <p:sldId xmlns:r="http://schemas.openxmlformats.org/officeDocument/2006/relationships" id="256" r:id="R221ee6eeb23f4449"/>
    <p:sldId xmlns:r="http://schemas.openxmlformats.org/officeDocument/2006/relationships" id="257" r:id="Rc39fe93f6e594d42"/>
    <p:sldId xmlns:r="http://schemas.openxmlformats.org/officeDocument/2006/relationships" id="258" r:id="Rc392c8e14ddc45c7"/>
    <p:sldId xmlns:r="http://schemas.openxmlformats.org/officeDocument/2006/relationships" id="259" r:id="R79711768237c4282"/>
    <p:sldId xmlns:r="http://schemas.openxmlformats.org/officeDocument/2006/relationships" id="260" r:id="Rcaf04facdc6f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8f70d1879459c" /><Relationship Type="http://schemas.openxmlformats.org/officeDocument/2006/relationships/slide" Target="/ppt/slides/slide1.xml" Id="R221ee6eeb23f4449" /><Relationship Type="http://schemas.openxmlformats.org/officeDocument/2006/relationships/slide" Target="/ppt/slides/slide2.xml" Id="Rc39fe93f6e594d42" /><Relationship Type="http://schemas.openxmlformats.org/officeDocument/2006/relationships/slide" Target="/ppt/slides/slide3.xml" Id="Rc392c8e14ddc45c7" /><Relationship Type="http://schemas.openxmlformats.org/officeDocument/2006/relationships/slide" Target="/ppt/slides/slide4.xml" Id="R79711768237c4282" /><Relationship Type="http://schemas.openxmlformats.org/officeDocument/2006/relationships/slide" Target="/ppt/slides/slide5.xml" Id="Rcaf04facdc6f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9dc660dfb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53ac5d6c74118" /><Relationship Type="http://schemas.openxmlformats.org/officeDocument/2006/relationships/theme" Target="/ppt/slideMasters/theme/theme1.xml" Id="R08765dacc0e5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53ac5d6c7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8465f72f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07368b46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dd5e2d1dc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5471014b6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0c7b7123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887 450 722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