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94f4bd2b5d46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e52dc67dc94b8a"/>
  </p:sldMasterIdLst>
  <p:sldIdLst>
    <p:sldId xmlns:r="http://schemas.openxmlformats.org/officeDocument/2006/relationships" id="256" r:id="R7df5f060dd0a4c71"/>
    <p:sldId xmlns:r="http://schemas.openxmlformats.org/officeDocument/2006/relationships" id="257" r:id="Ra2bda8f3311c4ba3"/>
    <p:sldId xmlns:r="http://schemas.openxmlformats.org/officeDocument/2006/relationships" id="258" r:id="R0be5638a4aa9412f"/>
    <p:sldId xmlns:r="http://schemas.openxmlformats.org/officeDocument/2006/relationships" id="259" r:id="Rf3def13abd3444e3"/>
    <p:sldId xmlns:r="http://schemas.openxmlformats.org/officeDocument/2006/relationships" id="260" r:id="Rdbeeac16f21e40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e52dc67dc94b8a" /><Relationship Type="http://schemas.openxmlformats.org/officeDocument/2006/relationships/slide" Target="/ppt/slides/slide1.xml" Id="R7df5f060dd0a4c71" /><Relationship Type="http://schemas.openxmlformats.org/officeDocument/2006/relationships/slide" Target="/ppt/slides/slide2.xml" Id="Ra2bda8f3311c4ba3" /><Relationship Type="http://schemas.openxmlformats.org/officeDocument/2006/relationships/slide" Target="/ppt/slides/slide3.xml" Id="R0be5638a4aa9412f" /><Relationship Type="http://schemas.openxmlformats.org/officeDocument/2006/relationships/slide" Target="/ppt/slides/slide4.xml" Id="Rf3def13abd3444e3" /><Relationship Type="http://schemas.openxmlformats.org/officeDocument/2006/relationships/slide" Target="/ppt/slides/slide5.xml" Id="Rdbeeac16f21e40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288a349a5b4d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3be7cec874bdc" /><Relationship Type="http://schemas.openxmlformats.org/officeDocument/2006/relationships/theme" Target="/ppt/slideMasters/theme/theme1.xml" Id="Rf90c5ef8187943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f3be7cec874b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e523a886844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6ea75ab1845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686a14ab549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da36a48bf84a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b601d86da41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STØREN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STØREN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STØREN AUTO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STØREN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STØREN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STØREN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887 417 482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STØREN AUTO AS</a:t>
            </a:r>
          </a:p>
        </p:txBody>
      </p:sp>
    </p:spTree>
  </p:cSld>
  <p:clrMapOvr>
    <a:masterClrMapping xmlns:a="http://schemas.openxmlformats.org/drawingml/2006/main"/>
  </p:clrMapOvr>
</p:sld>
</file>