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f5aed1b0148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8750a0b7bc40a0"/>
  </p:sldMasterIdLst>
  <p:sldIdLst>
    <p:sldId xmlns:r="http://schemas.openxmlformats.org/officeDocument/2006/relationships" id="256" r:id="R0cc6f8f7db164564"/>
    <p:sldId xmlns:r="http://schemas.openxmlformats.org/officeDocument/2006/relationships" id="257" r:id="R9afae6c2c2914227"/>
    <p:sldId xmlns:r="http://schemas.openxmlformats.org/officeDocument/2006/relationships" id="258" r:id="R2a0faea93091466b"/>
    <p:sldId xmlns:r="http://schemas.openxmlformats.org/officeDocument/2006/relationships" id="259" r:id="R9421604d828f4ff6"/>
    <p:sldId xmlns:r="http://schemas.openxmlformats.org/officeDocument/2006/relationships" id="260" r:id="R5ea35c12165843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750a0b7bc40a0" /><Relationship Type="http://schemas.openxmlformats.org/officeDocument/2006/relationships/slide" Target="/ppt/slides/slide1.xml" Id="R0cc6f8f7db164564" /><Relationship Type="http://schemas.openxmlformats.org/officeDocument/2006/relationships/slide" Target="/ppt/slides/slide2.xml" Id="R9afae6c2c2914227" /><Relationship Type="http://schemas.openxmlformats.org/officeDocument/2006/relationships/slide" Target="/ppt/slides/slide3.xml" Id="R2a0faea93091466b" /><Relationship Type="http://schemas.openxmlformats.org/officeDocument/2006/relationships/slide" Target="/ppt/slides/slide4.xml" Id="R9421604d828f4ff6" /><Relationship Type="http://schemas.openxmlformats.org/officeDocument/2006/relationships/slide" Target="/ppt/slides/slide5.xml" Id="R5ea35c12165843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eb7969cbe42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f4d7871fe4512" /><Relationship Type="http://schemas.openxmlformats.org/officeDocument/2006/relationships/theme" Target="/ppt/slideMasters/theme/theme1.xml" Id="R677313e91bf545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bf4d7871fe45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76518da0048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fe9134d3a48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fa5d9e32843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4640a12de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105aacf4e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FREDENSBORG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887 234 752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