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e08ac71e8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02dd3d19641a4"/>
  </p:sldMasterIdLst>
  <p:sldIdLst>
    <p:sldId xmlns:r="http://schemas.openxmlformats.org/officeDocument/2006/relationships" id="256" r:id="R30c37ea3694e4088"/>
    <p:sldId xmlns:r="http://schemas.openxmlformats.org/officeDocument/2006/relationships" id="257" r:id="R9a72df056b934139"/>
    <p:sldId xmlns:r="http://schemas.openxmlformats.org/officeDocument/2006/relationships" id="258" r:id="R87cf3b237c9d437f"/>
    <p:sldId xmlns:r="http://schemas.openxmlformats.org/officeDocument/2006/relationships" id="259" r:id="Ra7143714592448eb"/>
    <p:sldId xmlns:r="http://schemas.openxmlformats.org/officeDocument/2006/relationships" id="260" r:id="Re1705ab31386465d"/>
    <p:sldId xmlns:r="http://schemas.openxmlformats.org/officeDocument/2006/relationships" id="261" r:id="R9cf19a77e1e043de"/>
    <p:sldId xmlns:r="http://schemas.openxmlformats.org/officeDocument/2006/relationships" id="262" r:id="R32f8c48db6f0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02dd3d19641a4" /><Relationship Type="http://schemas.openxmlformats.org/officeDocument/2006/relationships/slide" Target="/ppt/slides/slide1.xml" Id="R30c37ea3694e4088" /><Relationship Type="http://schemas.openxmlformats.org/officeDocument/2006/relationships/slide" Target="/ppt/slides/slide2.xml" Id="R9a72df056b934139" /><Relationship Type="http://schemas.openxmlformats.org/officeDocument/2006/relationships/slide" Target="/ppt/slides/slide3.xml" Id="R87cf3b237c9d437f" /><Relationship Type="http://schemas.openxmlformats.org/officeDocument/2006/relationships/slide" Target="/ppt/slides/slide4.xml" Id="Ra7143714592448eb" /><Relationship Type="http://schemas.openxmlformats.org/officeDocument/2006/relationships/slide" Target="/ppt/slides/slide5.xml" Id="Re1705ab31386465d" /><Relationship Type="http://schemas.openxmlformats.org/officeDocument/2006/relationships/slide" Target="/ppt/slides/slide6.xml" Id="R9cf19a77e1e043de" /><Relationship Type="http://schemas.openxmlformats.org/officeDocument/2006/relationships/slide" Target="/ppt/slides/slide7.xml" Id="R32f8c48db6f0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f4fac2c1c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ae967240348d1" /><Relationship Type="http://schemas.openxmlformats.org/officeDocument/2006/relationships/theme" Target="/ppt/slideMasters/theme/theme1.xml" Id="R3b940d6667cb40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ae9672403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2c0983184e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5c26a617c47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35016e2cb4d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ae7628a3b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92cc298ed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ba56bf433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0219b67fb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AROM-DEKOR KEMI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AROM-DEKOR KEMI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138 263 359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5 813 262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7 470 744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31 226 770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AROM-DEKOR KEMI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887 199 892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AROM-DEKOR KEMI AS</a:t>
            </a:r>
          </a:p>
        </p:txBody>
      </p:sp>
    </p:spTree>
  </p:cSld>
  <p:clrMapOvr>
    <a:masterClrMapping xmlns:a="http://schemas.openxmlformats.org/drawingml/2006/main"/>
  </p:clrMapOvr>
</p:sld>
</file>