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e633d8ebbf48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1fe38810ae45e3"/>
  </p:sldMasterIdLst>
  <p:sldIdLst>
    <p:sldId xmlns:r="http://schemas.openxmlformats.org/officeDocument/2006/relationships" id="256" r:id="Rc30d61fba4a84def"/>
    <p:sldId xmlns:r="http://schemas.openxmlformats.org/officeDocument/2006/relationships" id="257" r:id="R94da78fc81b143f5"/>
    <p:sldId xmlns:r="http://schemas.openxmlformats.org/officeDocument/2006/relationships" id="258" r:id="Reeef7fc0533c4549"/>
    <p:sldId xmlns:r="http://schemas.openxmlformats.org/officeDocument/2006/relationships" id="259" r:id="R39f51a0cfa394826"/>
    <p:sldId xmlns:r="http://schemas.openxmlformats.org/officeDocument/2006/relationships" id="260" r:id="R6ed9349fb30c4de7"/>
    <p:sldId xmlns:r="http://schemas.openxmlformats.org/officeDocument/2006/relationships" id="261" r:id="Rfc81dbead9804a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1fe38810ae45e3" /><Relationship Type="http://schemas.openxmlformats.org/officeDocument/2006/relationships/slide" Target="/ppt/slides/slide1.xml" Id="Rc30d61fba4a84def" /><Relationship Type="http://schemas.openxmlformats.org/officeDocument/2006/relationships/slide" Target="/ppt/slides/slide2.xml" Id="R94da78fc81b143f5" /><Relationship Type="http://schemas.openxmlformats.org/officeDocument/2006/relationships/slide" Target="/ppt/slides/slide3.xml" Id="Reeef7fc0533c4549" /><Relationship Type="http://schemas.openxmlformats.org/officeDocument/2006/relationships/slide" Target="/ppt/slides/slide4.xml" Id="R39f51a0cfa394826" /><Relationship Type="http://schemas.openxmlformats.org/officeDocument/2006/relationships/slide" Target="/ppt/slides/slide5.xml" Id="R6ed9349fb30c4de7" /><Relationship Type="http://schemas.openxmlformats.org/officeDocument/2006/relationships/slide" Target="/ppt/slides/slide6.xml" Id="Rfc81dbead9804a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99b43322b744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abc4e1cb174198" /><Relationship Type="http://schemas.openxmlformats.org/officeDocument/2006/relationships/theme" Target="/ppt/slideMasters/theme/theme1.xml" Id="R1b73d3c4fb4b42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abc4e1cb1741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4600f34ff84d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eb6dd19f6f43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3333cd27e84a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7899ed079943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549e23b1824f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e64f2bf6564e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ROGALAND REVISJON IKS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ROGALAND REVISJON IKS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ROGALAND REVISJON IKS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ROGALAND REVISJON IKS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ROGALAND REVISJON IKS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ROGALAND REVISJON IKS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52 685 136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−3 978 362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−2 895 424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21 139 710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47 117 981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ROGALAND REVISJON IKS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Strandkaien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4005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00 52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post@rogaland-revisjon.no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www.rogaland-revisjon.no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887 052 832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ROGALAND REVISJON IKS</a:t>
            </a:r>
          </a:p>
        </p:txBody>
      </p:sp>
    </p:spTree>
  </p:cSld>
  <p:clrMapOvr>
    <a:masterClrMapping xmlns:a="http://schemas.openxmlformats.org/drawingml/2006/main"/>
  </p:clrMapOvr>
</p:sld>
</file>