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64a4ec88548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b21a3670c4568"/>
  </p:sldMasterIdLst>
  <p:sldIdLst>
    <p:sldId xmlns:r="http://schemas.openxmlformats.org/officeDocument/2006/relationships" id="256" r:id="Re7a72a9767e34800"/>
    <p:sldId xmlns:r="http://schemas.openxmlformats.org/officeDocument/2006/relationships" id="257" r:id="Ra59854aa5e36404f"/>
    <p:sldId xmlns:r="http://schemas.openxmlformats.org/officeDocument/2006/relationships" id="258" r:id="Rb2a207d0cb3948e8"/>
    <p:sldId xmlns:r="http://schemas.openxmlformats.org/officeDocument/2006/relationships" id="259" r:id="R9d04c9fb45fc467b"/>
    <p:sldId xmlns:r="http://schemas.openxmlformats.org/officeDocument/2006/relationships" id="260" r:id="R1b81badb71ef4633"/>
    <p:sldId xmlns:r="http://schemas.openxmlformats.org/officeDocument/2006/relationships" id="261" r:id="Rd08cd2f7e0894c5f"/>
    <p:sldId xmlns:r="http://schemas.openxmlformats.org/officeDocument/2006/relationships" id="262" r:id="R9b5379edf978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b21a3670c4568" /><Relationship Type="http://schemas.openxmlformats.org/officeDocument/2006/relationships/slide" Target="/ppt/slides/slide1.xml" Id="Re7a72a9767e34800" /><Relationship Type="http://schemas.openxmlformats.org/officeDocument/2006/relationships/slide" Target="/ppt/slides/slide2.xml" Id="Ra59854aa5e36404f" /><Relationship Type="http://schemas.openxmlformats.org/officeDocument/2006/relationships/slide" Target="/ppt/slides/slide3.xml" Id="Rb2a207d0cb3948e8" /><Relationship Type="http://schemas.openxmlformats.org/officeDocument/2006/relationships/slide" Target="/ppt/slides/slide4.xml" Id="R9d04c9fb45fc467b" /><Relationship Type="http://schemas.openxmlformats.org/officeDocument/2006/relationships/slide" Target="/ppt/slides/slide5.xml" Id="R1b81badb71ef4633" /><Relationship Type="http://schemas.openxmlformats.org/officeDocument/2006/relationships/slide" Target="/ppt/slides/slide6.xml" Id="Rd08cd2f7e0894c5f" /><Relationship Type="http://schemas.openxmlformats.org/officeDocument/2006/relationships/slide" Target="/ppt/slides/slide7.xml" Id="R9b5379edf978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3bd728bb4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17fdd1aef462f" /><Relationship Type="http://schemas.openxmlformats.org/officeDocument/2006/relationships/theme" Target="/ppt/slideMasters/theme/theme1.xml" Id="R39d0806573c2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17fdd1aef46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6141cda5f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8f3c047bb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a8e6422b1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a53080969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eb05b3fb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49f2f09ae46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1721bc93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SKJELDESTAD KEEPERSKULE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SKJELDESTAD KEEPERSKULE AS ble etablert [år] og holder til i Kaupanger.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SKJELDESTAD ÅGE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NONDAL JAN TERJE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ØBERG CLARA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SKJELDESTAD BJØRN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SKJELDESTAD TERJE 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SKJELDESTAD VEGARD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Røsslyngteigen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6854 Kaupanger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fsk@keeperskule.no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www.keeperskulen.no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887 038 422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SKJELDESTAD KEEPERSKULE AS</a:t>
            </a:r>
          </a:p>
        </p:txBody>
      </p:sp>
    </p:spTree>
  </p:cSld>
  <p:clrMapOvr>
    <a:masterClrMapping xmlns:a="http://schemas.openxmlformats.org/drawingml/2006/main"/>
  </p:clrMapOvr>
</p:sld>
</file>