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5a1080a0ed49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eadb9002be4be3"/>
  </p:sldMasterIdLst>
  <p:sldIdLst>
    <p:sldId xmlns:r="http://schemas.openxmlformats.org/officeDocument/2006/relationships" id="256" r:id="Ra64014381d1b4850"/>
    <p:sldId xmlns:r="http://schemas.openxmlformats.org/officeDocument/2006/relationships" id="257" r:id="Rf7caf251db1647ff"/>
    <p:sldId xmlns:r="http://schemas.openxmlformats.org/officeDocument/2006/relationships" id="258" r:id="R91577ce129674f4e"/>
    <p:sldId xmlns:r="http://schemas.openxmlformats.org/officeDocument/2006/relationships" id="259" r:id="R6d27600467c541a0"/>
    <p:sldId xmlns:r="http://schemas.openxmlformats.org/officeDocument/2006/relationships" id="260" r:id="R58d315e5fd8246f0"/>
    <p:sldId xmlns:r="http://schemas.openxmlformats.org/officeDocument/2006/relationships" id="261" r:id="Rfda6ab9e83d540c8"/>
    <p:sldId xmlns:r="http://schemas.openxmlformats.org/officeDocument/2006/relationships" id="262" r:id="R9605e9b87eaf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eadb9002be4be3" /><Relationship Type="http://schemas.openxmlformats.org/officeDocument/2006/relationships/slide" Target="/ppt/slides/slide1.xml" Id="Ra64014381d1b4850" /><Relationship Type="http://schemas.openxmlformats.org/officeDocument/2006/relationships/slide" Target="/ppt/slides/slide2.xml" Id="Rf7caf251db1647ff" /><Relationship Type="http://schemas.openxmlformats.org/officeDocument/2006/relationships/slide" Target="/ppt/slides/slide3.xml" Id="R91577ce129674f4e" /><Relationship Type="http://schemas.openxmlformats.org/officeDocument/2006/relationships/slide" Target="/ppt/slides/slide4.xml" Id="R6d27600467c541a0" /><Relationship Type="http://schemas.openxmlformats.org/officeDocument/2006/relationships/slide" Target="/ppt/slides/slide5.xml" Id="R58d315e5fd8246f0" /><Relationship Type="http://schemas.openxmlformats.org/officeDocument/2006/relationships/slide" Target="/ppt/slides/slide6.xml" Id="Rfda6ab9e83d540c8" /><Relationship Type="http://schemas.openxmlformats.org/officeDocument/2006/relationships/slide" Target="/ppt/slides/slide7.xml" Id="R9605e9b87eaf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43b4b62c6849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7e15518574eb0" /><Relationship Type="http://schemas.openxmlformats.org/officeDocument/2006/relationships/theme" Target="/ppt/slideMasters/theme/theme1.xml" Id="Rbc559485847f46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77e15518574e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1cefaf4a9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b4fd0f50d49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1c6655ebd4d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f3d2a15a141d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c8cd342c244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19bc04319c42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08add5bfa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EPILOGUE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EPILOGUE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EPILOGUE AS ble etablert [år] og holder til i Nesodden.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EPILOGUE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EPILOGUE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EPILOGUE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−1 202 049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−800 884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500 200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2 005 716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EPILOGUE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REGNSKAPSFØRERNE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EPILOGUE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1459 Nesodden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61 40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epilogue@epilogue.as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886 987 102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EPILOGUE AS</a:t>
            </a:r>
          </a:p>
        </p:txBody>
      </p:sp>
    </p:spTree>
  </p:cSld>
  <p:clrMapOvr>
    <a:masterClrMapping xmlns:a="http://schemas.openxmlformats.org/drawingml/2006/main"/>
  </p:clrMapOvr>
</p:sld>
</file>