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1e3dd15e4e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27aef933446ac"/>
  </p:sldMasterIdLst>
  <p:sldIdLst>
    <p:sldId xmlns:r="http://schemas.openxmlformats.org/officeDocument/2006/relationships" id="256" r:id="Rdb8ec8308b1e4035"/>
    <p:sldId xmlns:r="http://schemas.openxmlformats.org/officeDocument/2006/relationships" id="257" r:id="Rfc7bad6e6d0b4dc1"/>
    <p:sldId xmlns:r="http://schemas.openxmlformats.org/officeDocument/2006/relationships" id="258" r:id="R71911c1f1d424b5f"/>
    <p:sldId xmlns:r="http://schemas.openxmlformats.org/officeDocument/2006/relationships" id="259" r:id="R7d1b7ad3797e476c"/>
    <p:sldId xmlns:r="http://schemas.openxmlformats.org/officeDocument/2006/relationships" id="260" r:id="R6b1f3cc6626f488e"/>
    <p:sldId xmlns:r="http://schemas.openxmlformats.org/officeDocument/2006/relationships" id="261" r:id="Rebc6a58b3f0c4956"/>
    <p:sldId xmlns:r="http://schemas.openxmlformats.org/officeDocument/2006/relationships" id="262" r:id="R6c54ae023c8a46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27aef933446ac" /><Relationship Type="http://schemas.openxmlformats.org/officeDocument/2006/relationships/slide" Target="/ppt/slides/slide1.xml" Id="Rdb8ec8308b1e4035" /><Relationship Type="http://schemas.openxmlformats.org/officeDocument/2006/relationships/slide" Target="/ppt/slides/slide2.xml" Id="Rfc7bad6e6d0b4dc1" /><Relationship Type="http://schemas.openxmlformats.org/officeDocument/2006/relationships/slide" Target="/ppt/slides/slide3.xml" Id="R71911c1f1d424b5f" /><Relationship Type="http://schemas.openxmlformats.org/officeDocument/2006/relationships/slide" Target="/ppt/slides/slide4.xml" Id="R7d1b7ad3797e476c" /><Relationship Type="http://schemas.openxmlformats.org/officeDocument/2006/relationships/slide" Target="/ppt/slides/slide5.xml" Id="R6b1f3cc6626f488e" /><Relationship Type="http://schemas.openxmlformats.org/officeDocument/2006/relationships/slide" Target="/ppt/slides/slide6.xml" Id="Rebc6a58b3f0c4956" /><Relationship Type="http://schemas.openxmlformats.org/officeDocument/2006/relationships/slide" Target="/ppt/slides/slide7.xml" Id="R6c54ae023c8a46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63319f3cb47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ed1cccc8f442b" /><Relationship Type="http://schemas.openxmlformats.org/officeDocument/2006/relationships/theme" Target="/ppt/slideMasters/theme/theme1.xml" Id="R54ee0ae8f74b4f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ed1cccc8f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061396b194b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c9b4a351b46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1f697150041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be099bcab4a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77000108040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1f43bb26c47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498f77d0e48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 REGNSKAP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3 009 224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1 151 723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HANNE-LILL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RØYSELAND OLE GEIR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ABDULLAH HABIBA BADAKHSHI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FLOTMYRGAARDEN CONSULTING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KENNETH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886 937 342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 REGNSKAP AS</a:t>
            </a:r>
          </a:p>
        </p:txBody>
      </p:sp>
    </p:spTree>
  </p:cSld>
  <p:clrMapOvr>
    <a:masterClrMapping xmlns:a="http://schemas.openxmlformats.org/drawingml/2006/main"/>
  </p:clrMapOvr>
</p:sld>
</file>