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33099c578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878219b384507"/>
  </p:sldMasterIdLst>
  <p:sldIdLst>
    <p:sldId xmlns:r="http://schemas.openxmlformats.org/officeDocument/2006/relationships" id="256" r:id="R3c61a3fd14104762"/>
    <p:sldId xmlns:r="http://schemas.openxmlformats.org/officeDocument/2006/relationships" id="257" r:id="Rcf990d9924534fc8"/>
    <p:sldId xmlns:r="http://schemas.openxmlformats.org/officeDocument/2006/relationships" id="258" r:id="R81dffd1912fa4b5b"/>
    <p:sldId xmlns:r="http://schemas.openxmlformats.org/officeDocument/2006/relationships" id="259" r:id="R8f992f8f56af4daf"/>
    <p:sldId xmlns:r="http://schemas.openxmlformats.org/officeDocument/2006/relationships" id="260" r:id="R2f31631413d344f5"/>
    <p:sldId xmlns:r="http://schemas.openxmlformats.org/officeDocument/2006/relationships" id="261" r:id="Rda0fbf9a0b034195"/>
    <p:sldId xmlns:r="http://schemas.openxmlformats.org/officeDocument/2006/relationships" id="262" r:id="Rc5c3e2c9390e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878219b384507" /><Relationship Type="http://schemas.openxmlformats.org/officeDocument/2006/relationships/slide" Target="/ppt/slides/slide1.xml" Id="R3c61a3fd14104762" /><Relationship Type="http://schemas.openxmlformats.org/officeDocument/2006/relationships/slide" Target="/ppt/slides/slide2.xml" Id="Rcf990d9924534fc8" /><Relationship Type="http://schemas.openxmlformats.org/officeDocument/2006/relationships/slide" Target="/ppt/slides/slide3.xml" Id="R81dffd1912fa4b5b" /><Relationship Type="http://schemas.openxmlformats.org/officeDocument/2006/relationships/slide" Target="/ppt/slides/slide4.xml" Id="R8f992f8f56af4daf" /><Relationship Type="http://schemas.openxmlformats.org/officeDocument/2006/relationships/slide" Target="/ppt/slides/slide5.xml" Id="R2f31631413d344f5" /><Relationship Type="http://schemas.openxmlformats.org/officeDocument/2006/relationships/slide" Target="/ppt/slides/slide6.xml" Id="Rda0fbf9a0b034195" /><Relationship Type="http://schemas.openxmlformats.org/officeDocument/2006/relationships/slide" Target="/ppt/slides/slide7.xml" Id="Rc5c3e2c9390e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a13411d7a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0c5f1aaf443c1" /><Relationship Type="http://schemas.openxmlformats.org/officeDocument/2006/relationships/theme" Target="/ppt/slideMasters/theme/theme1.xml" Id="R7cee1454899248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0c5f1aaf443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44e65f3cc41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55008be84a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331bffd5144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dc90ad09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69205d49f46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11675eb8f41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8445714f94d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VESTNES HANDELSBYGG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VESTNES HANDELSBYGG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2 368 015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1 866 300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11 375 005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AKA AS, 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886 925 972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