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6d9ea7c5e447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b42b43d98944a3"/>
  </p:sldMasterIdLst>
  <p:sldIdLst>
    <p:sldId xmlns:r="http://schemas.openxmlformats.org/officeDocument/2006/relationships" id="256" r:id="Rb2814a89a5574161"/>
    <p:sldId xmlns:r="http://schemas.openxmlformats.org/officeDocument/2006/relationships" id="257" r:id="R8fbd447a25124fc6"/>
    <p:sldId xmlns:r="http://schemas.openxmlformats.org/officeDocument/2006/relationships" id="258" r:id="R5660f0d4b8a84c82"/>
    <p:sldId xmlns:r="http://schemas.openxmlformats.org/officeDocument/2006/relationships" id="259" r:id="R9c207e78e5ba4b32"/>
    <p:sldId xmlns:r="http://schemas.openxmlformats.org/officeDocument/2006/relationships" id="260" r:id="R239617553bf14461"/>
    <p:sldId xmlns:r="http://schemas.openxmlformats.org/officeDocument/2006/relationships" id="261" r:id="Rf3d0a427afa941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42b43d98944a3" /><Relationship Type="http://schemas.openxmlformats.org/officeDocument/2006/relationships/slide" Target="/ppt/slides/slide1.xml" Id="Rb2814a89a5574161" /><Relationship Type="http://schemas.openxmlformats.org/officeDocument/2006/relationships/slide" Target="/ppt/slides/slide2.xml" Id="R8fbd447a25124fc6" /><Relationship Type="http://schemas.openxmlformats.org/officeDocument/2006/relationships/slide" Target="/ppt/slides/slide3.xml" Id="R5660f0d4b8a84c82" /><Relationship Type="http://schemas.openxmlformats.org/officeDocument/2006/relationships/slide" Target="/ppt/slides/slide4.xml" Id="R9c207e78e5ba4b32" /><Relationship Type="http://schemas.openxmlformats.org/officeDocument/2006/relationships/slide" Target="/ppt/slides/slide5.xml" Id="R239617553bf14461" /><Relationship Type="http://schemas.openxmlformats.org/officeDocument/2006/relationships/slide" Target="/ppt/slides/slide6.xml" Id="Rf3d0a427afa941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00ce2c7f245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683a9f2e54e3e" /><Relationship Type="http://schemas.openxmlformats.org/officeDocument/2006/relationships/theme" Target="/ppt/slideMasters/theme/theme1.xml" Id="Rc3b0880289bd42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0683a9f2e54e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1f20b6b9f4e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d632a329b43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f1905e2194a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f68a9920449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f80d6273441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2aaad8b0b4c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KILDAL &amp;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KILDAL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KILDAL &amp; SØNNER AS ble etablert [år] og holder til i Engavågen.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KILDAL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KILDAL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KILDAL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KILDAL LINJEBYGG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KILDAL HOLDING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KILDAL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KILDAL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KILDAL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Oldra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8170 Engavågen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erling@kildal.net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886 846 142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KILDAL &amp; SØNNER AS</a:t>
            </a:r>
          </a:p>
        </p:txBody>
      </p:sp>
    </p:spTree>
  </p:cSld>
  <p:clrMapOvr>
    <a:masterClrMapping xmlns:a="http://schemas.openxmlformats.org/drawingml/2006/main"/>
  </p:clrMapOvr>
</p:sld>
</file>