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1f9d6984664c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d9e0fcefbf46c2"/>
  </p:sldMasterIdLst>
  <p:sldIdLst>
    <p:sldId xmlns:r="http://schemas.openxmlformats.org/officeDocument/2006/relationships" id="256" r:id="R620e232afd8546a2"/>
    <p:sldId xmlns:r="http://schemas.openxmlformats.org/officeDocument/2006/relationships" id="257" r:id="Rcfde2627694b41b1"/>
    <p:sldId xmlns:r="http://schemas.openxmlformats.org/officeDocument/2006/relationships" id="258" r:id="R602e3e9e837d48a2"/>
    <p:sldId xmlns:r="http://schemas.openxmlformats.org/officeDocument/2006/relationships" id="259" r:id="R92024e644ccc4eeb"/>
    <p:sldId xmlns:r="http://schemas.openxmlformats.org/officeDocument/2006/relationships" id="260" r:id="R183f34e1706846fe"/>
    <p:sldId xmlns:r="http://schemas.openxmlformats.org/officeDocument/2006/relationships" id="261" r:id="R944d29e8f79449d6"/>
    <p:sldId xmlns:r="http://schemas.openxmlformats.org/officeDocument/2006/relationships" id="262" r:id="R255fa329cea143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9e0fcefbf46c2" /><Relationship Type="http://schemas.openxmlformats.org/officeDocument/2006/relationships/slide" Target="/ppt/slides/slide1.xml" Id="R620e232afd8546a2" /><Relationship Type="http://schemas.openxmlformats.org/officeDocument/2006/relationships/slide" Target="/ppt/slides/slide2.xml" Id="Rcfde2627694b41b1" /><Relationship Type="http://schemas.openxmlformats.org/officeDocument/2006/relationships/slide" Target="/ppt/slides/slide3.xml" Id="R602e3e9e837d48a2" /><Relationship Type="http://schemas.openxmlformats.org/officeDocument/2006/relationships/slide" Target="/ppt/slides/slide4.xml" Id="R92024e644ccc4eeb" /><Relationship Type="http://schemas.openxmlformats.org/officeDocument/2006/relationships/slide" Target="/ppt/slides/slide5.xml" Id="R183f34e1706846fe" /><Relationship Type="http://schemas.openxmlformats.org/officeDocument/2006/relationships/slide" Target="/ppt/slides/slide6.xml" Id="R944d29e8f79449d6" /><Relationship Type="http://schemas.openxmlformats.org/officeDocument/2006/relationships/slide" Target="/ppt/slides/slide7.xml" Id="R255fa329cea143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02e9584914d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4ffafa596471e" /><Relationship Type="http://schemas.openxmlformats.org/officeDocument/2006/relationships/theme" Target="/ppt/slideMasters/theme/theme1.xml" Id="Rb1760ddcb66b4f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04ffafa59647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9c3ce84a944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7492930e442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94b11901245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ec64ae7824b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22f9092f34e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0904e0a9a48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694d5066a41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SKOTØYHALLEN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SKOTØYHALLEN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SKOTØYHALLEN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SKOTØYHALLEN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SKOTØYHALLEN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SKOTØYHALLEN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3 297 362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−139 474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−127 678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1 097 922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1 932 555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SKOTØYHALLEN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LIED BENTE ANNIE KIRKENES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LIED ODD ARNE JOHNSEN  –  23,5 %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MORSUND BRITT JANNE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SKOTØYHALLEN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886 806 922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SKOTØYHALLEN AS</a:t>
            </a:r>
          </a:p>
        </p:txBody>
      </p:sp>
    </p:spTree>
  </p:cSld>
  <p:clrMapOvr>
    <a:masterClrMapping xmlns:a="http://schemas.openxmlformats.org/drawingml/2006/main"/>
  </p:clrMapOvr>
</p:sld>
</file>