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46ea0f84684c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68a0f1b10b4389"/>
  </p:sldMasterIdLst>
  <p:sldIdLst>
    <p:sldId xmlns:r="http://schemas.openxmlformats.org/officeDocument/2006/relationships" id="256" r:id="Rf82e6a91114b401a"/>
    <p:sldId xmlns:r="http://schemas.openxmlformats.org/officeDocument/2006/relationships" id="257" r:id="Rc9a9f08a03ca4f09"/>
    <p:sldId xmlns:r="http://schemas.openxmlformats.org/officeDocument/2006/relationships" id="258" r:id="Rf2fac0918849426f"/>
    <p:sldId xmlns:r="http://schemas.openxmlformats.org/officeDocument/2006/relationships" id="259" r:id="Rb44a9360c0254645"/>
    <p:sldId xmlns:r="http://schemas.openxmlformats.org/officeDocument/2006/relationships" id="260" r:id="R06408f82ef2e4acd"/>
    <p:sldId xmlns:r="http://schemas.openxmlformats.org/officeDocument/2006/relationships" id="261" r:id="R8b3da4153f8b4ee3"/>
    <p:sldId xmlns:r="http://schemas.openxmlformats.org/officeDocument/2006/relationships" id="262" r:id="R6dd8105d33f040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68a0f1b10b4389" /><Relationship Type="http://schemas.openxmlformats.org/officeDocument/2006/relationships/slide" Target="/ppt/slides/slide1.xml" Id="Rf82e6a91114b401a" /><Relationship Type="http://schemas.openxmlformats.org/officeDocument/2006/relationships/slide" Target="/ppt/slides/slide2.xml" Id="Rc9a9f08a03ca4f09" /><Relationship Type="http://schemas.openxmlformats.org/officeDocument/2006/relationships/slide" Target="/ppt/slides/slide3.xml" Id="Rf2fac0918849426f" /><Relationship Type="http://schemas.openxmlformats.org/officeDocument/2006/relationships/slide" Target="/ppt/slides/slide4.xml" Id="Rb44a9360c0254645" /><Relationship Type="http://schemas.openxmlformats.org/officeDocument/2006/relationships/slide" Target="/ppt/slides/slide5.xml" Id="R06408f82ef2e4acd" /><Relationship Type="http://schemas.openxmlformats.org/officeDocument/2006/relationships/slide" Target="/ppt/slides/slide6.xml" Id="R8b3da4153f8b4ee3" /><Relationship Type="http://schemas.openxmlformats.org/officeDocument/2006/relationships/slide" Target="/ppt/slides/slide7.xml" Id="R6dd8105d33f040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ced569e56a43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65fd5267443a0" /><Relationship Type="http://schemas.openxmlformats.org/officeDocument/2006/relationships/theme" Target="/ppt/slideMasters/theme/theme1.xml" Id="Ra73c56fb763546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765fd5267443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c0c9b324641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c46324a4d49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4da4332dd43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f68376cb04f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f46fa46bb4c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270c7beaf4e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82e6d620e46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LILLEGÅRDEN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LILLEGÅRDEN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LILLEGÅRDEN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LILLEGÅRDEN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LILLEGÅRDEN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LILLEGÅRDEN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−111 554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513 954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1 092 632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LILLEGÅRDEN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PEAB EIENDOMSUTVIKLING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SELTOR BOLIG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LILLEGÅRDEN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886 804 512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LILLEGÅRDEN EIENDOM AS</a:t>
            </a:r>
          </a:p>
        </p:txBody>
      </p:sp>
    </p:spTree>
  </p:cSld>
  <p:clrMapOvr>
    <a:masterClrMapping xmlns:a="http://schemas.openxmlformats.org/drawingml/2006/main"/>
  </p:clrMapOvr>
</p:sld>
</file>