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642b55ff4443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ceacf21325481f"/>
  </p:sldMasterIdLst>
  <p:sldIdLst>
    <p:sldId xmlns:r="http://schemas.openxmlformats.org/officeDocument/2006/relationships" id="256" r:id="R096a71fd30af4241"/>
    <p:sldId xmlns:r="http://schemas.openxmlformats.org/officeDocument/2006/relationships" id="257" r:id="R5321f57fb78c4571"/>
    <p:sldId xmlns:r="http://schemas.openxmlformats.org/officeDocument/2006/relationships" id="258" r:id="R282ff49a647444ea"/>
    <p:sldId xmlns:r="http://schemas.openxmlformats.org/officeDocument/2006/relationships" id="259" r:id="R862a2aa728434f7e"/>
    <p:sldId xmlns:r="http://schemas.openxmlformats.org/officeDocument/2006/relationships" id="260" r:id="R29bc6f76c47c46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ceacf21325481f" /><Relationship Type="http://schemas.openxmlformats.org/officeDocument/2006/relationships/slide" Target="/ppt/slides/slide1.xml" Id="R096a71fd30af4241" /><Relationship Type="http://schemas.openxmlformats.org/officeDocument/2006/relationships/slide" Target="/ppt/slides/slide2.xml" Id="R5321f57fb78c4571" /><Relationship Type="http://schemas.openxmlformats.org/officeDocument/2006/relationships/slide" Target="/ppt/slides/slide3.xml" Id="R282ff49a647444ea" /><Relationship Type="http://schemas.openxmlformats.org/officeDocument/2006/relationships/slide" Target="/ppt/slides/slide4.xml" Id="R862a2aa728434f7e" /><Relationship Type="http://schemas.openxmlformats.org/officeDocument/2006/relationships/slide" Target="/ppt/slides/slide5.xml" Id="R29bc6f76c47c46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6b40b1a62e49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8f464cae0841d1" /><Relationship Type="http://schemas.openxmlformats.org/officeDocument/2006/relationships/theme" Target="/ppt/slideMasters/theme/theme1.xml" Id="R709ec2d4fdeb48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8f464cae0841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0db4dc52704c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bad0c885a64d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a8921084145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ce94e0a1284b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e60d6e8fa142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ØSTFOLD TRAVFORBUND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ØSTFOLD TRAVFORBUND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ØSTFOLD TRAVFORBUND ble etablert [år] og holder til i Mysen.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ØSTFOLD TRAVFORBUND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ØSTFOLD TRAVFORBUND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ØSTFOLD TRAVFORBUND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Skofterudveien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1850 Mysen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89 35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dnt.ostfold@travsport.no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travsport.no/østfold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886 673 442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ØSTFOLD TRAVFORBUND</a:t>
            </a:r>
          </a:p>
        </p:txBody>
      </p:sp>
    </p:spTree>
  </p:cSld>
  <p:clrMapOvr>
    <a:masterClrMapping xmlns:a="http://schemas.openxmlformats.org/drawingml/2006/main"/>
  </p:clrMapOvr>
</p:sld>
</file>