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543e2445e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9ee825ef904c90"/>
  </p:sldMasterIdLst>
  <p:sldIdLst>
    <p:sldId xmlns:r="http://schemas.openxmlformats.org/officeDocument/2006/relationships" id="256" r:id="Rcf4a970d7ac84145"/>
    <p:sldId xmlns:r="http://schemas.openxmlformats.org/officeDocument/2006/relationships" id="257" r:id="R08a5103c9e0d4d80"/>
    <p:sldId xmlns:r="http://schemas.openxmlformats.org/officeDocument/2006/relationships" id="258" r:id="R1f4a520b665c4ce1"/>
    <p:sldId xmlns:r="http://schemas.openxmlformats.org/officeDocument/2006/relationships" id="259" r:id="R91fde84eb610490a"/>
    <p:sldId xmlns:r="http://schemas.openxmlformats.org/officeDocument/2006/relationships" id="260" r:id="Rb75ea9d415164d0d"/>
    <p:sldId xmlns:r="http://schemas.openxmlformats.org/officeDocument/2006/relationships" id="261" r:id="Rf38c6dc5b2ac4b9b"/>
    <p:sldId xmlns:r="http://schemas.openxmlformats.org/officeDocument/2006/relationships" id="262" r:id="R18c1b756d07141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ee825ef904c90" /><Relationship Type="http://schemas.openxmlformats.org/officeDocument/2006/relationships/slide" Target="/ppt/slides/slide1.xml" Id="Rcf4a970d7ac84145" /><Relationship Type="http://schemas.openxmlformats.org/officeDocument/2006/relationships/slide" Target="/ppt/slides/slide2.xml" Id="R08a5103c9e0d4d80" /><Relationship Type="http://schemas.openxmlformats.org/officeDocument/2006/relationships/slide" Target="/ppt/slides/slide3.xml" Id="R1f4a520b665c4ce1" /><Relationship Type="http://schemas.openxmlformats.org/officeDocument/2006/relationships/slide" Target="/ppt/slides/slide4.xml" Id="R91fde84eb610490a" /><Relationship Type="http://schemas.openxmlformats.org/officeDocument/2006/relationships/slide" Target="/ppt/slides/slide5.xml" Id="Rb75ea9d415164d0d" /><Relationship Type="http://schemas.openxmlformats.org/officeDocument/2006/relationships/slide" Target="/ppt/slides/slide6.xml" Id="Rf38c6dc5b2ac4b9b" /><Relationship Type="http://schemas.openxmlformats.org/officeDocument/2006/relationships/slide" Target="/ppt/slides/slide7.xml" Id="R18c1b756d07141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3daf5d44a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b63baf67d4518" /><Relationship Type="http://schemas.openxmlformats.org/officeDocument/2006/relationships/theme" Target="/ppt/slideMasters/theme/theme1.xml" Id="R38df33e209d64b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b63baf67d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0871a633b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4d8080ac3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8cc34a3c7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e694711a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6550ff99849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b254ccfee4a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43c73c225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HURUM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HURUM RØR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18 951 173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6 073 968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STIIL GRANUM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79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post@hurumror.no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886 606 672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RØR AS</a:t>
            </a:r>
          </a:p>
        </p:txBody>
      </p:sp>
    </p:spTree>
  </p:cSld>
  <p:clrMapOvr>
    <a:masterClrMapping xmlns:a="http://schemas.openxmlformats.org/drawingml/2006/main"/>
  </p:clrMapOvr>
</p:sld>
</file>