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e9ca1013d40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59c0b953144b2"/>
  </p:sldMasterIdLst>
  <p:sldIdLst>
    <p:sldId xmlns:r="http://schemas.openxmlformats.org/officeDocument/2006/relationships" id="256" r:id="R6dca5c8071ff48ad"/>
    <p:sldId xmlns:r="http://schemas.openxmlformats.org/officeDocument/2006/relationships" id="257" r:id="Rcf2f9a7f6189431d"/>
    <p:sldId xmlns:r="http://schemas.openxmlformats.org/officeDocument/2006/relationships" id="258" r:id="R92116bec2d254bc0"/>
    <p:sldId xmlns:r="http://schemas.openxmlformats.org/officeDocument/2006/relationships" id="259" r:id="R4ef6d93a26274f8b"/>
    <p:sldId xmlns:r="http://schemas.openxmlformats.org/officeDocument/2006/relationships" id="260" r:id="R664c89631d24489f"/>
    <p:sldId xmlns:r="http://schemas.openxmlformats.org/officeDocument/2006/relationships" id="261" r:id="R6e671b5a2ae64717"/>
    <p:sldId xmlns:r="http://schemas.openxmlformats.org/officeDocument/2006/relationships" id="262" r:id="Rc19ba254c20f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59c0b953144b2" /><Relationship Type="http://schemas.openxmlformats.org/officeDocument/2006/relationships/slide" Target="/ppt/slides/slide1.xml" Id="R6dca5c8071ff48ad" /><Relationship Type="http://schemas.openxmlformats.org/officeDocument/2006/relationships/slide" Target="/ppt/slides/slide2.xml" Id="Rcf2f9a7f6189431d" /><Relationship Type="http://schemas.openxmlformats.org/officeDocument/2006/relationships/slide" Target="/ppt/slides/slide3.xml" Id="R92116bec2d254bc0" /><Relationship Type="http://schemas.openxmlformats.org/officeDocument/2006/relationships/slide" Target="/ppt/slides/slide4.xml" Id="R4ef6d93a26274f8b" /><Relationship Type="http://schemas.openxmlformats.org/officeDocument/2006/relationships/slide" Target="/ppt/slides/slide5.xml" Id="R664c89631d24489f" /><Relationship Type="http://schemas.openxmlformats.org/officeDocument/2006/relationships/slide" Target="/ppt/slides/slide6.xml" Id="R6e671b5a2ae64717" /><Relationship Type="http://schemas.openxmlformats.org/officeDocument/2006/relationships/slide" Target="/ppt/slides/slide7.xml" Id="Rc19ba254c20f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c6d5cebd0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d3bd6c387475d" /><Relationship Type="http://schemas.openxmlformats.org/officeDocument/2006/relationships/theme" Target="/ppt/slideMasters/theme/theme1.xml" Id="Re25d3da3ae4b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3d3bd6c38747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218a2e6146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732b85d2f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45e3c0e0a48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3cf86373a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6947229a3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8ab506a7f48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0eb86d63046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HITECH ENERGY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HITECH ENERGY AS ble etablert [år] og holder til i Sollihøgda.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30 130 116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3 831 518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1 835 073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33 337 140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VEGHEIM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HOLDING AS  –  23,8 %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&amp; BÆRUM VVS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MAGNAR KILLINGMO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NORDBY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VEGHEIM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Tjernsliveien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3538 Sollihøgda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magnus@hitechenergy.no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www.hitechenergy.no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886 553 102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HITECH ENERGY AS</a:t>
            </a:r>
          </a:p>
        </p:txBody>
      </p:sp>
    </p:spTree>
  </p:cSld>
  <p:clrMapOvr>
    <a:masterClrMapping xmlns:a="http://schemas.openxmlformats.org/drawingml/2006/main"/>
  </p:clrMapOvr>
</p:sld>
</file>