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aae13cba094a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cc9ac2741c4dcc"/>
  </p:sldMasterIdLst>
  <p:sldIdLst>
    <p:sldId xmlns:r="http://schemas.openxmlformats.org/officeDocument/2006/relationships" id="256" r:id="R8b7cc24776004259"/>
    <p:sldId xmlns:r="http://schemas.openxmlformats.org/officeDocument/2006/relationships" id="257" r:id="R9ca97e399f1e4da0"/>
    <p:sldId xmlns:r="http://schemas.openxmlformats.org/officeDocument/2006/relationships" id="258" r:id="R1fc7e26851724a35"/>
    <p:sldId xmlns:r="http://schemas.openxmlformats.org/officeDocument/2006/relationships" id="259" r:id="R568ba40350a34cc0"/>
    <p:sldId xmlns:r="http://schemas.openxmlformats.org/officeDocument/2006/relationships" id="260" r:id="R87d9782d449648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cc9ac2741c4dcc" /><Relationship Type="http://schemas.openxmlformats.org/officeDocument/2006/relationships/slide" Target="/ppt/slides/slide1.xml" Id="R8b7cc24776004259" /><Relationship Type="http://schemas.openxmlformats.org/officeDocument/2006/relationships/slide" Target="/ppt/slides/slide2.xml" Id="R9ca97e399f1e4da0" /><Relationship Type="http://schemas.openxmlformats.org/officeDocument/2006/relationships/slide" Target="/ppt/slides/slide3.xml" Id="R1fc7e26851724a35" /><Relationship Type="http://schemas.openxmlformats.org/officeDocument/2006/relationships/slide" Target="/ppt/slides/slide4.xml" Id="R568ba40350a34cc0" /><Relationship Type="http://schemas.openxmlformats.org/officeDocument/2006/relationships/slide" Target="/ppt/slides/slide5.xml" Id="R87d9782d449648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b6acd68e5648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68abcd0be4d96" /><Relationship Type="http://schemas.openxmlformats.org/officeDocument/2006/relationships/theme" Target="/ppt/slideMasters/theme/theme1.xml" Id="Re872a023aa2846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968abcd0be4d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1f9b204b4543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9b6544a9d847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76da16a84b4c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9e9e19c93b44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ad598aa02143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ENTRADA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ENTRADA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ENTRADA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ENTRADA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ENTRADA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ENTRADA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886 536 372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ENTRADA AS</a:t>
            </a:r>
          </a:p>
        </p:txBody>
      </p:sp>
    </p:spTree>
  </p:cSld>
  <p:clrMapOvr>
    <a:masterClrMapping xmlns:a="http://schemas.openxmlformats.org/drawingml/2006/main"/>
  </p:clrMapOvr>
</p:sld>
</file>