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f32c4ae0a64e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1bef00b0a442dc"/>
  </p:sldMasterIdLst>
  <p:sldIdLst>
    <p:sldId xmlns:r="http://schemas.openxmlformats.org/officeDocument/2006/relationships" id="256" r:id="Rcb215c6598d44cc8"/>
    <p:sldId xmlns:r="http://schemas.openxmlformats.org/officeDocument/2006/relationships" id="257" r:id="R002cbeec28094afd"/>
    <p:sldId xmlns:r="http://schemas.openxmlformats.org/officeDocument/2006/relationships" id="258" r:id="R1d99e9416df849ac"/>
    <p:sldId xmlns:r="http://schemas.openxmlformats.org/officeDocument/2006/relationships" id="259" r:id="R01d8f8b4d48e406e"/>
    <p:sldId xmlns:r="http://schemas.openxmlformats.org/officeDocument/2006/relationships" id="260" r:id="Ra4b0c10bcb8d46da"/>
    <p:sldId xmlns:r="http://schemas.openxmlformats.org/officeDocument/2006/relationships" id="261" r:id="Refe7cb8becd14cf7"/>
    <p:sldId xmlns:r="http://schemas.openxmlformats.org/officeDocument/2006/relationships" id="262" r:id="R3ed95d21b4cc4a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bef00b0a442dc" /><Relationship Type="http://schemas.openxmlformats.org/officeDocument/2006/relationships/slide" Target="/ppt/slides/slide1.xml" Id="Rcb215c6598d44cc8" /><Relationship Type="http://schemas.openxmlformats.org/officeDocument/2006/relationships/slide" Target="/ppt/slides/slide2.xml" Id="R002cbeec28094afd" /><Relationship Type="http://schemas.openxmlformats.org/officeDocument/2006/relationships/slide" Target="/ppt/slides/slide3.xml" Id="R1d99e9416df849ac" /><Relationship Type="http://schemas.openxmlformats.org/officeDocument/2006/relationships/slide" Target="/ppt/slides/slide4.xml" Id="R01d8f8b4d48e406e" /><Relationship Type="http://schemas.openxmlformats.org/officeDocument/2006/relationships/slide" Target="/ppt/slides/slide5.xml" Id="Ra4b0c10bcb8d46da" /><Relationship Type="http://schemas.openxmlformats.org/officeDocument/2006/relationships/slide" Target="/ppt/slides/slide6.xml" Id="Refe7cb8becd14cf7" /><Relationship Type="http://schemas.openxmlformats.org/officeDocument/2006/relationships/slide" Target="/ppt/slides/slide7.xml" Id="R3ed95d21b4cc4a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90e921b3fc4d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46ac7cfa04bc7" /><Relationship Type="http://schemas.openxmlformats.org/officeDocument/2006/relationships/theme" Target="/ppt/slideMasters/theme/theme1.xml" Id="R5197323899464a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46ac7cfa04b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499717af441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a6958165542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47cf00a5746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51613a4954b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c5f1067c341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5bdeee5eb44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2d9fa3f234e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LØDDESØL SAGBRUK &amp; HØVLERI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LØDDESØL SAGBRUK &amp; HØVLERI AS ble etablert [år] og holder til i Rykene.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49 847 397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4 902 896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3 877 552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20 729 210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27 040 540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FURRE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Vigelandsveien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4821 Rykene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09 31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886 478 992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LØDDESØL SAGBRUK &amp; HØVLERI AS</a:t>
            </a:r>
          </a:p>
        </p:txBody>
      </p:sp>
    </p:spTree>
  </p:cSld>
  <p:clrMapOvr>
    <a:masterClrMapping xmlns:a="http://schemas.openxmlformats.org/drawingml/2006/main"/>
  </p:clrMapOvr>
</p:sld>
</file>