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a6f87ccfc74c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2d2b7fa1ce445f"/>
  </p:sldMasterIdLst>
  <p:sldIdLst>
    <p:sldId xmlns:r="http://schemas.openxmlformats.org/officeDocument/2006/relationships" id="256" r:id="Rd9f3226775c1489d"/>
    <p:sldId xmlns:r="http://schemas.openxmlformats.org/officeDocument/2006/relationships" id="257" r:id="Rf5d440898bd148d6"/>
    <p:sldId xmlns:r="http://schemas.openxmlformats.org/officeDocument/2006/relationships" id="258" r:id="R1bf1cd67f4b542cc"/>
    <p:sldId xmlns:r="http://schemas.openxmlformats.org/officeDocument/2006/relationships" id="259" r:id="R9b83aa7c514f4acb"/>
    <p:sldId xmlns:r="http://schemas.openxmlformats.org/officeDocument/2006/relationships" id="260" r:id="R0933915435c74432"/>
    <p:sldId xmlns:r="http://schemas.openxmlformats.org/officeDocument/2006/relationships" id="261" r:id="R085ab9d4c2af4002"/>
    <p:sldId xmlns:r="http://schemas.openxmlformats.org/officeDocument/2006/relationships" id="262" r:id="Ra11a27ab556d48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2d2b7fa1ce445f" /><Relationship Type="http://schemas.openxmlformats.org/officeDocument/2006/relationships/slide" Target="/ppt/slides/slide1.xml" Id="Rd9f3226775c1489d" /><Relationship Type="http://schemas.openxmlformats.org/officeDocument/2006/relationships/slide" Target="/ppt/slides/slide2.xml" Id="Rf5d440898bd148d6" /><Relationship Type="http://schemas.openxmlformats.org/officeDocument/2006/relationships/slide" Target="/ppt/slides/slide3.xml" Id="R1bf1cd67f4b542cc" /><Relationship Type="http://schemas.openxmlformats.org/officeDocument/2006/relationships/slide" Target="/ppt/slides/slide4.xml" Id="R9b83aa7c514f4acb" /><Relationship Type="http://schemas.openxmlformats.org/officeDocument/2006/relationships/slide" Target="/ppt/slides/slide5.xml" Id="R0933915435c74432" /><Relationship Type="http://schemas.openxmlformats.org/officeDocument/2006/relationships/slide" Target="/ppt/slides/slide6.xml" Id="R085ab9d4c2af4002" /><Relationship Type="http://schemas.openxmlformats.org/officeDocument/2006/relationships/slide" Target="/ppt/slides/slide7.xml" Id="Ra11a27ab556d48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3fd6cd5f3a40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1cc80455f4740" /><Relationship Type="http://schemas.openxmlformats.org/officeDocument/2006/relationships/theme" Target="/ppt/slideMasters/theme/theme1.xml" Id="R3fda43b71c1b48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a1cc80455f47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5639a625449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8e119e9744f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6708b33b54f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c452663e748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880eeb2d146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ca242225142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20f829c414a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FLAMME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FLAMME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FLAMME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FLAMME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FLAMME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FLAMME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23 364 877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−1 037 943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−1 030 689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7 523 252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12 961 334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FLAMME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FURNES HÅKON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VANGSNES JIMMY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FLAMME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Nedbergeveien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5178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886 424 922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FLAMME AS</a:t>
            </a:r>
          </a:p>
        </p:txBody>
      </p:sp>
    </p:spTree>
  </p:cSld>
  <p:clrMapOvr>
    <a:masterClrMapping xmlns:a="http://schemas.openxmlformats.org/drawingml/2006/main"/>
  </p:clrMapOvr>
</p:sld>
</file>