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038c28e764c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9f7d82bf0467b"/>
  </p:sldMasterIdLst>
  <p:sldIdLst>
    <p:sldId xmlns:r="http://schemas.openxmlformats.org/officeDocument/2006/relationships" id="256" r:id="Rf00204fbb3c14b9b"/>
    <p:sldId xmlns:r="http://schemas.openxmlformats.org/officeDocument/2006/relationships" id="257" r:id="R462b28835b714220"/>
    <p:sldId xmlns:r="http://schemas.openxmlformats.org/officeDocument/2006/relationships" id="258" r:id="R5944a0b220244139"/>
    <p:sldId xmlns:r="http://schemas.openxmlformats.org/officeDocument/2006/relationships" id="259" r:id="Raf7e814dc02e46f2"/>
    <p:sldId xmlns:r="http://schemas.openxmlformats.org/officeDocument/2006/relationships" id="260" r:id="Rf9d59b8515844f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9f7d82bf0467b" /><Relationship Type="http://schemas.openxmlformats.org/officeDocument/2006/relationships/slide" Target="/ppt/slides/slide1.xml" Id="Rf00204fbb3c14b9b" /><Relationship Type="http://schemas.openxmlformats.org/officeDocument/2006/relationships/slide" Target="/ppt/slides/slide2.xml" Id="R462b28835b714220" /><Relationship Type="http://schemas.openxmlformats.org/officeDocument/2006/relationships/slide" Target="/ppt/slides/slide3.xml" Id="R5944a0b220244139" /><Relationship Type="http://schemas.openxmlformats.org/officeDocument/2006/relationships/slide" Target="/ppt/slides/slide4.xml" Id="Raf7e814dc02e46f2" /><Relationship Type="http://schemas.openxmlformats.org/officeDocument/2006/relationships/slide" Target="/ppt/slides/slide5.xml" Id="Rf9d59b8515844f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0de423529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e37c0ae34c25" /><Relationship Type="http://schemas.openxmlformats.org/officeDocument/2006/relationships/theme" Target="/ppt/slideMasters/theme/theme1.xml" Id="R4492aec9d90c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ee37c0ae3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65f9744ed43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45850daaf41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6cb738bbf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1e5889a9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2e078cbe34b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ROMSDAL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VENTILASJON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886 399 162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ROMSDAL VENTILASJON AS</a:t>
            </a:r>
          </a:p>
        </p:txBody>
      </p:sp>
    </p:spTree>
  </p:cSld>
  <p:clrMapOvr>
    <a:masterClrMapping xmlns:a="http://schemas.openxmlformats.org/drawingml/2006/main"/>
  </p:clrMapOvr>
</p:sld>
</file>