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e3575af4a542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95b754d79347bc"/>
  </p:sldMasterIdLst>
  <p:sldIdLst>
    <p:sldId xmlns:r="http://schemas.openxmlformats.org/officeDocument/2006/relationships" id="256" r:id="R4b56136dd3a44481"/>
    <p:sldId xmlns:r="http://schemas.openxmlformats.org/officeDocument/2006/relationships" id="257" r:id="Rcb0bb1a69f024775"/>
    <p:sldId xmlns:r="http://schemas.openxmlformats.org/officeDocument/2006/relationships" id="258" r:id="R6a1b06ce46fa418a"/>
    <p:sldId xmlns:r="http://schemas.openxmlformats.org/officeDocument/2006/relationships" id="259" r:id="Rc088403e1cf049b7"/>
    <p:sldId xmlns:r="http://schemas.openxmlformats.org/officeDocument/2006/relationships" id="260" r:id="R75b62064b84f49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95b754d79347bc" /><Relationship Type="http://schemas.openxmlformats.org/officeDocument/2006/relationships/slide" Target="/ppt/slides/slide1.xml" Id="R4b56136dd3a44481" /><Relationship Type="http://schemas.openxmlformats.org/officeDocument/2006/relationships/slide" Target="/ppt/slides/slide2.xml" Id="Rcb0bb1a69f024775" /><Relationship Type="http://schemas.openxmlformats.org/officeDocument/2006/relationships/slide" Target="/ppt/slides/slide3.xml" Id="R6a1b06ce46fa418a" /><Relationship Type="http://schemas.openxmlformats.org/officeDocument/2006/relationships/slide" Target="/ppt/slides/slide4.xml" Id="Rc088403e1cf049b7" /><Relationship Type="http://schemas.openxmlformats.org/officeDocument/2006/relationships/slide" Target="/ppt/slides/slide5.xml" Id="R75b62064b84f49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7fc89b20649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56342f8f4494e" /><Relationship Type="http://schemas.openxmlformats.org/officeDocument/2006/relationships/theme" Target="/ppt/slideMasters/theme/theme1.xml" Id="R1afb141a9f6843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156342f8f449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a7c82555445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ef9fb789746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5587a1d8e42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aa17b18af46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c74aa222243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WESTCON PA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PA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 PA OFFSHORE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PA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PA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PA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886 380 372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PA OFFSHORE AS</a:t>
            </a:r>
          </a:p>
        </p:txBody>
      </p:sp>
    </p:spTree>
  </p:cSld>
  <p:clrMapOvr>
    <a:masterClrMapping xmlns:a="http://schemas.openxmlformats.org/drawingml/2006/main"/>
  </p:clrMapOvr>
</p:sld>
</file>